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9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5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>
        <p:scale>
          <a:sx n="78" d="100"/>
          <a:sy n="78" d="100"/>
        </p:scale>
        <p:origin x="-114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48ED-29D7-403A-BC2E-9F01FB839405}" type="datetimeFigureOut">
              <a:rPr lang="vi-VN" smtClean="0"/>
              <a:pPr/>
              <a:t>27/02/2017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7599-911A-4570-933A-5FCCE8B1A12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49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(Gò Vấp)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Màu</a:t>
            </a:r>
            <a:r>
              <a:rPr lang="en-US" baseline="0" smtClean="0"/>
              <a:t> đỏ: mức độ trường xác định</a:t>
            </a:r>
          </a:p>
          <a:p>
            <a:r>
              <a:rPr lang="en-US" baseline="0" smtClean="0"/>
              <a:t>Màu xanh: mức độ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7: có lỗi đánh máy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8: có lỗi từ ngữ (nào)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(Quận 2) – ma trận không rõ ràng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4: các câu trả lời chưa phù hợp với câu hỏi.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Một</a:t>
            </a:r>
            <a:r>
              <a:rPr lang="en-US" baseline="0" smtClean="0"/>
              <a:t> số câu hỏi ở mức 4 tốt: câu 1: đề khối 4 (Nhà Bè)</a:t>
            </a:r>
          </a:p>
          <a:p>
            <a:r>
              <a:rPr lang="en-US" baseline="0" smtClean="0"/>
              <a:t>Câu 2: đề khối 3 (Nhà Bè)</a:t>
            </a:r>
          </a:p>
          <a:p>
            <a:r>
              <a:rPr lang="en-US" baseline="0" smtClean="0"/>
              <a:t>Câu 3: đề khối 3 (Q4) – bài đọc “Cục tẩy”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SỞ GIÁO DỤC VÀ ĐÀO TẠO THÀNH PHỐ HỒ CHÍ MINH</a:t>
            </a:r>
            <a:br>
              <a:rPr lang="en-US" sz="2300" b="1" dirty="0" smtClean="0"/>
            </a:br>
            <a:r>
              <a:rPr lang="en-US" sz="2300" b="1" dirty="0" smtClean="0"/>
              <a:t>PHÒNG GIÁO DỤC TIỂU HỌC</a:t>
            </a:r>
            <a:endParaRPr lang="en-US" sz="2300" b="1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rmAutofit/>
          </a:bodyPr>
          <a:lstStyle/>
          <a:p>
            <a:r>
              <a:rPr lang="en-US" sz="3800" b="1" kern="1500" dirty="0" smtClean="0">
                <a:solidFill>
                  <a:srgbClr val="FF0000"/>
                </a:solidFill>
              </a:rPr>
              <a:t>TẬP HUẤN </a:t>
            </a:r>
            <a:r>
              <a:rPr lang="en-US" sz="3800" b="1" dirty="0" smtClean="0">
                <a:solidFill>
                  <a:srgbClr val="FF0000"/>
                </a:solidFill>
              </a:rPr>
              <a:t>NÂNG CAO NĂNG LỰC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 RA ĐỀ KIỂM TRA ĐỊNH KỲ 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THEO TT 22/2016/TT-BGDĐT</a:t>
            </a:r>
            <a:endParaRPr lang="en-US" sz="3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động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Bàn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,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hào</a:t>
            </a:r>
            <a:r>
              <a:rPr lang="en-US" b="1" dirty="0"/>
              <a:t>,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Đọc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viết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thăm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hỏi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Bò</a:t>
            </a:r>
            <a:r>
              <a:rPr lang="en-US" b="1" dirty="0"/>
              <a:t>,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chuyển</a:t>
            </a:r>
            <a:r>
              <a:rPr lang="en-US" b="1" dirty="0"/>
              <a:t>,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endParaRPr lang="en-US" b="1" dirty="0"/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dạy</a:t>
            </a:r>
            <a:r>
              <a:rPr lang="en-US" b="1" dirty="0"/>
              <a:t>, </a:t>
            </a:r>
            <a:r>
              <a:rPr lang="en-US" b="1" dirty="0" err="1"/>
              <a:t>nhẹ</a:t>
            </a:r>
            <a:r>
              <a:rPr lang="en-US" b="1" dirty="0"/>
              <a:t> </a:t>
            </a:r>
            <a:r>
              <a:rPr lang="en-US" b="1" dirty="0" err="1"/>
              <a:t>nhàng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6.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chỉ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gũi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cha </a:t>
            </a:r>
            <a:r>
              <a:rPr lang="en-US" b="1" dirty="0" err="1"/>
              <a:t>mẹ</a:t>
            </a:r>
            <a:r>
              <a:rPr lang="en-US" b="1" dirty="0"/>
              <a:t>,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b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nông</a:t>
            </a:r>
            <a:r>
              <a:rPr lang="en-US" b="1" dirty="0"/>
              <a:t> </a:t>
            </a:r>
            <a:r>
              <a:rPr lang="en-US" b="1" dirty="0" err="1" smtClean="0"/>
              <a:t>dân</a:t>
            </a:r>
            <a:endParaRPr lang="en-US" b="1" dirty="0" smtClean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ông</a:t>
            </a:r>
            <a:r>
              <a:rPr lang="en-US" b="1" dirty="0"/>
              <a:t> </a:t>
            </a:r>
            <a:r>
              <a:rPr lang="en-US" b="1" dirty="0" err="1"/>
              <a:t>bà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anh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cô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giáo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thầy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giáo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bạn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bè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bảo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mẫu</a:t>
            </a:r>
            <a:r>
              <a:rPr lang="en-US" b="1" dirty="0">
                <a:solidFill>
                  <a:srgbClr val="0070C0"/>
                </a:solidFill>
              </a:rPr>
              <a:t>,…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64291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37861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7.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tìm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nghĩa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“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thiếu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ngón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trái</a:t>
            </a:r>
            <a:r>
              <a:rPr lang="en-US" b="1" dirty="0" smtClean="0"/>
              <a:t>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:……………………….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8.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 “</a:t>
            </a:r>
            <a:r>
              <a:rPr lang="en-US" b="1" dirty="0" err="1"/>
              <a:t>Thưa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,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tiên</a:t>
            </a:r>
            <a:r>
              <a:rPr lang="en-US" b="1" dirty="0"/>
              <a:t> </a:t>
            </a:r>
            <a:r>
              <a:rPr lang="en-US" b="1" dirty="0" err="1"/>
              <a:t>đang</a:t>
            </a:r>
            <a:r>
              <a:rPr lang="en-US" b="1" dirty="0"/>
              <a:t> </a:t>
            </a:r>
            <a:r>
              <a:rPr lang="en-US" b="1" dirty="0" err="1"/>
              <a:t>gõ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đũa</a:t>
            </a:r>
            <a:r>
              <a:rPr lang="en-US" b="1" dirty="0"/>
              <a:t> </a:t>
            </a:r>
            <a:r>
              <a:rPr lang="en-US" b="1" dirty="0" err="1"/>
              <a:t>thần</a:t>
            </a:r>
            <a:r>
              <a:rPr lang="en-US" b="1" dirty="0"/>
              <a:t> </a:t>
            </a:r>
            <a:r>
              <a:rPr lang="en-US" b="1" dirty="0" err="1"/>
              <a:t>chữa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,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ấy</a:t>
            </a:r>
            <a:r>
              <a:rPr lang="en-US" b="1" dirty="0"/>
              <a:t> </a:t>
            </a:r>
            <a:r>
              <a:rPr lang="en-US" b="1" dirty="0" err="1"/>
              <a:t>cũng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 smtClean="0"/>
              <a:t>.”</a:t>
            </a:r>
          </a:p>
          <a:p>
            <a:pPr>
              <a:buNone/>
            </a:pP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xưng</a:t>
            </a:r>
            <a:r>
              <a:rPr lang="en-US" b="1" dirty="0"/>
              <a:t> </a:t>
            </a:r>
            <a:r>
              <a:rPr lang="en-US" b="1" dirty="0" err="1"/>
              <a:t>hô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:………………......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64291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37861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9.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danh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, 1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 </a:t>
            </a:r>
            <a:r>
              <a:rPr lang="en-US" b="1" dirty="0" err="1">
                <a:solidFill>
                  <a:srgbClr val="FF0000"/>
                </a:solidFill>
              </a:rPr>
              <a:t>Nghe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kể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mắt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sáng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lên</a:t>
            </a:r>
            <a:r>
              <a:rPr lang="en-US" b="1" dirty="0">
                <a:solidFill>
                  <a:srgbClr val="FF0000"/>
                </a:solidFill>
              </a:rPr>
              <a:t>, Na </a:t>
            </a:r>
            <a:r>
              <a:rPr lang="en-US" b="1" dirty="0" err="1">
                <a:solidFill>
                  <a:srgbClr val="FF0000"/>
                </a:solidFill>
              </a:rPr>
              <a:t>vui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lắm</a:t>
            </a:r>
            <a:r>
              <a:rPr lang="en-US" b="1" dirty="0" smtClean="0">
                <a:solidFill>
                  <a:srgbClr val="FF0000"/>
                </a:solidFill>
              </a:rPr>
              <a:t>.”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:………………………. </a:t>
            </a:r>
          </a:p>
          <a:p>
            <a:pPr>
              <a:buNone/>
            </a:pPr>
            <a:r>
              <a:rPr lang="en-US" b="1" dirty="0" smtClean="0"/>
              <a:t>	1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:…………………... 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cặp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…..</a:t>
            </a:r>
            <a:r>
              <a:rPr lang="en-US" b="1" dirty="0" err="1">
                <a:solidFill>
                  <a:srgbClr val="FF0000"/>
                </a:solidFill>
              </a:rPr>
              <a:t>nên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nói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64291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37861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4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0248" y="1484785"/>
            <a:ext cx="7238608" cy="5373215"/>
          </a:xfrm>
        </p:spPr>
        <p:txBody>
          <a:bodyPr>
            <a:norm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Qua bài đọc này, tác giả khuyên em điều </a:t>
            </a:r>
            <a:r>
              <a:rPr lang="vi-VN" b="1" dirty="0" smtClean="0">
                <a:solidFill>
                  <a:srgbClr val="FF0000"/>
                </a:solidFill>
              </a:rPr>
              <a:t>gì? </a:t>
            </a:r>
            <a:endParaRPr lang="vi-VN" b="1" dirty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vi-VN" b="1" dirty="0">
                <a:solidFill>
                  <a:srgbClr val="FF0000"/>
                </a:solidFill>
              </a:rPr>
              <a:t>Tìm </a:t>
            </a:r>
            <a:r>
              <a:rPr lang="en-US" b="1" dirty="0" err="1" smtClean="0">
                <a:solidFill>
                  <a:srgbClr val="FF0000"/>
                </a:solidFill>
              </a:rPr>
              <a:t>và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lại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vật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được</a:t>
            </a:r>
            <a:r>
              <a:rPr lang="en-US" b="1" dirty="0" smtClean="0">
                <a:solidFill>
                  <a:srgbClr val="FF0000"/>
                </a:solidFill>
              </a:rPr>
              <a:t> so </a:t>
            </a:r>
            <a:r>
              <a:rPr lang="en-US" b="1" dirty="0" err="1" smtClean="0">
                <a:solidFill>
                  <a:srgbClr val="FF0000"/>
                </a:solidFill>
              </a:rPr>
              <a:t>sánh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với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câu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văn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sau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vi-VN" b="1" dirty="0"/>
              <a:t>		</a:t>
            </a:r>
            <a:endParaRPr lang="vi-VN" b="1" i="1" dirty="0"/>
          </a:p>
          <a:p>
            <a:pPr algn="ctr">
              <a:buNone/>
            </a:pPr>
            <a:r>
              <a:rPr lang="en-US" b="1" i="1" dirty="0" err="1" smtClean="0"/>
              <a:t>Rơm</a:t>
            </a:r>
            <a:r>
              <a:rPr lang="en-US" b="1" i="1" dirty="0" smtClean="0"/>
              <a:t> </a:t>
            </a:r>
            <a:r>
              <a:rPr lang="en-US" b="1" i="1" dirty="0" err="1" smtClean="0"/>
              <a:t>như</a:t>
            </a:r>
            <a:r>
              <a:rPr lang="en-US" b="1" i="1" dirty="0" smtClean="0"/>
              <a:t> </a:t>
            </a:r>
            <a:r>
              <a:rPr lang="en-US" b="1" i="1" dirty="0" err="1" smtClean="0"/>
              <a:t>tấm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thảm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khổng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lồ</a:t>
            </a:r>
            <a:r>
              <a:rPr lang="en-US" b="1" i="1" dirty="0" smtClean="0"/>
              <a:t>.</a:t>
            </a:r>
            <a:endParaRPr lang="en-US" b="1" i="1" dirty="0"/>
          </a:p>
          <a:p>
            <a:pPr>
              <a:tabLst>
                <a:tab pos="539750" algn="l"/>
              </a:tabLst>
            </a:pP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0" y="1556792"/>
            <a:ext cx="1419335" cy="6424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4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564904"/>
            <a:ext cx="1419335" cy="642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4869160"/>
            <a:ext cx="1419335" cy="64245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5805264"/>
            <a:ext cx="1419335" cy="642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7" grpId="1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nhớ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lòng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dữ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trước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nhắc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loạt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dữ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đơn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nhớ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tin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cầ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thiết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thấp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nhất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đạt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lĩnh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vực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484784"/>
          <a:ext cx="9144000" cy="5222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865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Kể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kê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nêu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vi-VN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nhiêu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Ai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đã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Tìm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8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….</a:t>
                      </a:r>
                      <a:endParaRPr lang="vi-VN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nắm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bắt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thích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diễn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mình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nêu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lời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câu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tương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gần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lớp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chuyể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n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sang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ngôn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sang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…),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thích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tài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liệu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tóm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tắt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),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theo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ngôn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từ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ở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84784"/>
          <a:ext cx="91440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865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thảo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luận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khẳng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lại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so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tả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mình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Ý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hãy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biệt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tin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Mô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mức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độ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nhận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thức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quen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tương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tư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vượt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qua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đơn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thuần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huống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tương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tự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gần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huống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gặp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trên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lớp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gồm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áp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tắc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phương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pháp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xử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đời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sống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thường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84784"/>
          <a:ext cx="9144000" cy="5139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865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rõ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xét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tỏ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trường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đặc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chẳng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rút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…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sữa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6072206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en-US" sz="1800" b="1" dirty="0" err="1" smtClean="0"/>
              <a:t>Trưa</a:t>
            </a:r>
            <a:r>
              <a:rPr lang="en-US" sz="1800" b="1" dirty="0" smtClean="0"/>
              <a:t> </a:t>
            </a:r>
            <a:r>
              <a:rPr lang="en-US" sz="1800" b="1" dirty="0" err="1"/>
              <a:t>hôm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bán</a:t>
            </a:r>
            <a:r>
              <a:rPr lang="en-US" sz="1800" b="1" dirty="0"/>
              <a:t> </a:t>
            </a:r>
            <a:r>
              <a:rPr lang="en-US" sz="1800" b="1" dirty="0" err="1"/>
              <a:t>hàng</a:t>
            </a:r>
            <a:r>
              <a:rPr lang="en-US" sz="1800" b="1" dirty="0"/>
              <a:t> </a:t>
            </a:r>
            <a:r>
              <a:rPr lang="en-US" sz="1800" b="1" dirty="0" err="1"/>
              <a:t>rong</a:t>
            </a:r>
            <a:r>
              <a:rPr lang="en-US" sz="1800" b="1" dirty="0"/>
              <a:t> ở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khu</a:t>
            </a:r>
            <a:r>
              <a:rPr lang="en-US" sz="1800" b="1" dirty="0"/>
              <a:t> </a:t>
            </a:r>
            <a:r>
              <a:rPr lang="en-US" sz="1800" b="1" dirty="0" err="1"/>
              <a:t>nhà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kiếm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học</a:t>
            </a:r>
            <a:r>
              <a:rPr lang="en-US" sz="1800" b="1" dirty="0"/>
              <a:t>. </a:t>
            </a:r>
            <a:r>
              <a:rPr lang="en-US" sz="1800" b="1" dirty="0" err="1"/>
              <a:t>Bụng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cồn</a:t>
            </a:r>
            <a:r>
              <a:rPr lang="en-US" sz="1800" b="1" dirty="0"/>
              <a:t> </a:t>
            </a:r>
            <a:r>
              <a:rPr lang="en-US" sz="1800" b="1" dirty="0" err="1"/>
              <a:t>cào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lục</a:t>
            </a:r>
            <a:r>
              <a:rPr lang="en-US" sz="1800" b="1" dirty="0"/>
              <a:t> </a:t>
            </a:r>
            <a:r>
              <a:rPr lang="en-US" sz="1800" b="1" dirty="0" err="1"/>
              <a:t>túi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còn</a:t>
            </a:r>
            <a:r>
              <a:rPr lang="en-US" sz="1800" b="1" dirty="0"/>
              <a:t> </a:t>
            </a:r>
            <a:r>
              <a:rPr lang="en-US" sz="1800" b="1" dirty="0" err="1"/>
              <a:t>mấy</a:t>
            </a:r>
            <a:r>
              <a:rPr lang="en-US" sz="1800" b="1" dirty="0"/>
              <a:t> </a:t>
            </a:r>
            <a:r>
              <a:rPr lang="en-US" sz="1800" b="1" dirty="0" err="1"/>
              <a:t>nghìn</a:t>
            </a:r>
            <a:r>
              <a:rPr lang="en-US" sz="1800" b="1" dirty="0"/>
              <a:t> </a:t>
            </a:r>
            <a:r>
              <a:rPr lang="en-US" sz="1800" b="1" dirty="0" err="1"/>
              <a:t>đồng</a:t>
            </a:r>
            <a:r>
              <a:rPr lang="en-US" sz="1800" b="1" dirty="0"/>
              <a:t> </a:t>
            </a:r>
            <a:r>
              <a:rPr lang="en-US" sz="1800" b="1" dirty="0" err="1"/>
              <a:t>ít</a:t>
            </a:r>
            <a:r>
              <a:rPr lang="en-US" sz="1800" b="1" dirty="0"/>
              <a:t> </a:t>
            </a:r>
            <a:r>
              <a:rPr lang="en-US" sz="1800" b="1" dirty="0" err="1"/>
              <a:t>ỏi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liều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bữa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đình</a:t>
            </a:r>
            <a:r>
              <a:rPr lang="en-US" sz="1800" b="1" dirty="0"/>
              <a:t> </a:t>
            </a:r>
            <a:r>
              <a:rPr lang="en-US" sz="1800" b="1" dirty="0" err="1"/>
              <a:t>gần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nhưng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giật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xấu</a:t>
            </a:r>
            <a:r>
              <a:rPr lang="en-US" sz="1800" b="1" dirty="0"/>
              <a:t> </a:t>
            </a:r>
            <a:r>
              <a:rPr lang="en-US" sz="1800" b="1" dirty="0" err="1"/>
              <a:t>hổ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cửa</a:t>
            </a:r>
            <a:r>
              <a:rPr lang="en-US" sz="1800" b="1" dirty="0"/>
              <a:t>.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đành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nước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thay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chút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.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trông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vẻ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nên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bưng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sữa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xong</a:t>
            </a:r>
            <a:r>
              <a:rPr lang="en-US" sz="1800" b="1" dirty="0"/>
              <a:t> </a:t>
            </a:r>
            <a:r>
              <a:rPr lang="en-US" sz="1800" b="1" dirty="0" err="1"/>
              <a:t>bèn</a:t>
            </a:r>
            <a:r>
              <a:rPr lang="en-US" sz="1800" b="1" dirty="0"/>
              <a:t> </a:t>
            </a:r>
            <a:r>
              <a:rPr lang="en-US" sz="1800" b="1" dirty="0" err="1"/>
              <a:t>hỏi</a:t>
            </a:r>
            <a:r>
              <a:rPr lang="en-US" sz="1800" b="1" dirty="0"/>
              <a:t>: “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?”</a:t>
            </a:r>
          </a:p>
          <a:p>
            <a:pPr marL="0" indent="449263" algn="just">
              <a:buNone/>
            </a:pPr>
            <a:r>
              <a:rPr lang="en-US" sz="1800" b="1" dirty="0"/>
              <a:t> “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.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dạy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: Ta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giúp</a:t>
            </a:r>
            <a:r>
              <a:rPr lang="en-US" sz="1800" b="1" dirty="0"/>
              <a:t> </a:t>
            </a:r>
            <a:r>
              <a:rPr lang="en-US" sz="1800" b="1" dirty="0" err="1"/>
              <a:t>ai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.”</a:t>
            </a:r>
          </a:p>
          <a:p>
            <a:pPr marL="0" indent="449263" algn="just">
              <a:buNone/>
            </a:pP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ơn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bước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. </a:t>
            </a:r>
            <a:r>
              <a:rPr lang="en-US" sz="1800" b="1" dirty="0" err="1"/>
              <a:t>Lúc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tin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mạnh</a:t>
            </a:r>
            <a:r>
              <a:rPr lang="en-US" sz="1800" b="1" dirty="0"/>
              <a:t> </a:t>
            </a:r>
            <a:r>
              <a:rPr lang="en-US" sz="1800" b="1" dirty="0" err="1"/>
              <a:t>mẽ</a:t>
            </a:r>
            <a:r>
              <a:rPr lang="en-US" sz="1800" b="1" dirty="0"/>
              <a:t> </a:t>
            </a:r>
            <a:r>
              <a:rPr lang="en-US" sz="1800" b="1" dirty="0" err="1"/>
              <a:t>hơn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mắc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căn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hiểm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chuyên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trưởng</a:t>
            </a:r>
            <a:r>
              <a:rPr lang="en-US" sz="1800" b="1" dirty="0"/>
              <a:t> </a:t>
            </a:r>
            <a:r>
              <a:rPr lang="en-US" sz="1800" b="1" dirty="0" err="1"/>
              <a:t>khoa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r>
              <a:rPr lang="en-US" sz="1800" b="1" dirty="0"/>
              <a:t> </a:t>
            </a:r>
            <a:r>
              <a:rPr lang="en-US" sz="1800" b="1" dirty="0" err="1"/>
              <a:t>mời</a:t>
            </a:r>
            <a:r>
              <a:rPr lang="en-US" sz="1800" b="1" dirty="0"/>
              <a:t> </a:t>
            </a:r>
            <a:r>
              <a:rPr lang="en-US" sz="1800" b="1" dirty="0" err="1"/>
              <a:t>khám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tên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tia</a:t>
            </a:r>
            <a:r>
              <a:rPr lang="en-US" sz="1800" b="1" dirty="0"/>
              <a:t> </a:t>
            </a:r>
            <a:r>
              <a:rPr lang="en-US" sz="1800" b="1" dirty="0" err="1"/>
              <a:t>sáng</a:t>
            </a:r>
            <a:r>
              <a:rPr lang="en-US" sz="1800" b="1" dirty="0"/>
              <a:t> </a:t>
            </a:r>
            <a:r>
              <a:rPr lang="en-US" sz="1800" b="1" dirty="0" err="1"/>
              <a:t>bỗng</a:t>
            </a:r>
            <a:r>
              <a:rPr lang="en-US" sz="1800" b="1" dirty="0"/>
              <a:t> </a:t>
            </a:r>
            <a:r>
              <a:rPr lang="en-US" sz="1800" b="1" dirty="0" err="1"/>
              <a:t>loé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trong</a:t>
            </a:r>
            <a:r>
              <a:rPr lang="en-US" sz="1800" b="1" dirty="0"/>
              <a:t> </a:t>
            </a:r>
            <a:r>
              <a:rPr lang="en-US" sz="1800" b="1" dirty="0" err="1"/>
              <a:t>mắt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đứng</a:t>
            </a:r>
            <a:r>
              <a:rPr lang="en-US" sz="1800" b="1" dirty="0"/>
              <a:t> </a:t>
            </a:r>
            <a:r>
              <a:rPr lang="en-US" sz="1800" b="1" dirty="0" err="1"/>
              <a:t>bật</a:t>
            </a:r>
            <a:r>
              <a:rPr lang="en-US" sz="1800" b="1" dirty="0"/>
              <a:t> </a:t>
            </a:r>
            <a:r>
              <a:rPr lang="en-US" sz="1800" b="1" dirty="0" err="1"/>
              <a:t>dậy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bên</a:t>
            </a:r>
            <a:r>
              <a:rPr lang="en-US" sz="1800" b="1" dirty="0"/>
              <a:t> </a:t>
            </a:r>
            <a:r>
              <a:rPr lang="en-US" sz="1800" b="1" dirty="0" err="1"/>
              <a:t>giường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lập</a:t>
            </a:r>
            <a:r>
              <a:rPr lang="en-US" sz="1800" b="1" dirty="0"/>
              <a:t> </a:t>
            </a:r>
            <a:r>
              <a:rPr lang="en-US" sz="1800" b="1" dirty="0" err="1"/>
              <a:t>tức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cố</a:t>
            </a:r>
            <a:r>
              <a:rPr lang="en-US" sz="1800" b="1" dirty="0"/>
              <a:t> </a:t>
            </a:r>
            <a:r>
              <a:rPr lang="en-US" sz="1800" b="1" dirty="0" err="1"/>
              <a:t>gắng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sức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cứu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khỏi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yêu</a:t>
            </a:r>
            <a:r>
              <a:rPr lang="en-US" sz="1800" b="1" dirty="0"/>
              <a:t> </a:t>
            </a:r>
            <a:r>
              <a:rPr lang="en-US" sz="1800" b="1" dirty="0" err="1"/>
              <a:t>cầu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phí</a:t>
            </a:r>
            <a:r>
              <a:rPr lang="en-US" sz="1800" b="1" dirty="0"/>
              <a:t> </a:t>
            </a:r>
            <a:r>
              <a:rPr lang="en-US" sz="1800" b="1" dirty="0" err="1"/>
              <a:t>rồi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trước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đưa</a:t>
            </a:r>
            <a:r>
              <a:rPr lang="en-US" sz="1800" b="1" dirty="0"/>
              <a:t> </a:t>
            </a:r>
            <a:r>
              <a:rPr lang="en-US" sz="1800" b="1" dirty="0" err="1"/>
              <a:t>nó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tay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.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lo </a:t>
            </a:r>
            <a:r>
              <a:rPr lang="en-US" sz="1800" b="1" dirty="0" err="1"/>
              <a:t>sợ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dám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trả</a:t>
            </a:r>
            <a:r>
              <a:rPr lang="en-US" sz="1800" b="1" dirty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rất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thì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đủ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Cuối</a:t>
            </a:r>
            <a:r>
              <a:rPr lang="en-US" sz="1800" b="1" dirty="0"/>
              <a:t> </a:t>
            </a:r>
            <a:r>
              <a:rPr lang="en-US" sz="1800" b="1" dirty="0" err="1"/>
              <a:t>cùng</a:t>
            </a:r>
            <a:r>
              <a:rPr lang="en-US" sz="1800" b="1" dirty="0"/>
              <a:t> </a:t>
            </a:r>
            <a:r>
              <a:rPr lang="en-US" sz="1800" b="1" dirty="0" err="1"/>
              <a:t>lấy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can </a:t>
            </a:r>
            <a:r>
              <a:rPr lang="en-US" sz="1800" b="1" dirty="0" err="1"/>
              <a:t>đảm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tờ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chú</a:t>
            </a:r>
            <a:r>
              <a:rPr lang="en-US" sz="1800" b="1" dirty="0"/>
              <a:t> ý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dòng</a:t>
            </a:r>
            <a:r>
              <a:rPr lang="en-US" sz="1800" b="1" dirty="0"/>
              <a:t> </a:t>
            </a:r>
            <a:r>
              <a:rPr lang="en-US" sz="1800" b="1" dirty="0" err="1"/>
              <a:t>chữ</a:t>
            </a:r>
            <a:r>
              <a:rPr lang="en-US" sz="1800" b="1" dirty="0"/>
              <a:t>:</a:t>
            </a:r>
          </a:p>
          <a:p>
            <a:pPr marL="0" indent="449263" algn="just">
              <a:buNone/>
            </a:pPr>
            <a:r>
              <a:rPr lang="en-US" sz="1800" b="1" dirty="0"/>
              <a:t>“</a:t>
            </a:r>
            <a:r>
              <a:rPr lang="en-US" sz="1800" b="1" i="1" dirty="0" err="1"/>
              <a:t>Đã</a:t>
            </a:r>
            <a:r>
              <a:rPr lang="en-US" sz="1800" b="1" i="1" dirty="0"/>
              <a:t> </a:t>
            </a:r>
            <a:r>
              <a:rPr lang="en-US" sz="1800" b="1" i="1" dirty="0" err="1"/>
              <a:t>thanh</a:t>
            </a:r>
            <a:r>
              <a:rPr lang="en-US" sz="1800" b="1" i="1" dirty="0"/>
              <a:t> </a:t>
            </a:r>
            <a:r>
              <a:rPr lang="en-US" sz="1800" b="1" i="1" dirty="0" err="1"/>
              <a:t>toán</a:t>
            </a:r>
            <a:r>
              <a:rPr lang="en-US" sz="1800" b="1" i="1" dirty="0"/>
              <a:t> </a:t>
            </a:r>
            <a:r>
              <a:rPr lang="en-US" sz="1800" b="1" i="1" dirty="0" err="1"/>
              <a:t>bằng</a:t>
            </a:r>
            <a:r>
              <a:rPr lang="en-US" sz="1800" b="1" i="1" dirty="0"/>
              <a:t> </a:t>
            </a:r>
            <a:r>
              <a:rPr lang="en-US" sz="1800" b="1" i="1" dirty="0" err="1"/>
              <a:t>một</a:t>
            </a:r>
            <a:r>
              <a:rPr lang="en-US" sz="1800" b="1" i="1" dirty="0"/>
              <a:t> </a:t>
            </a:r>
            <a:r>
              <a:rPr lang="en-US" sz="1800" b="1" i="1" dirty="0" err="1"/>
              <a:t>ly</a:t>
            </a:r>
            <a:r>
              <a:rPr lang="en-US" sz="1800" b="1" i="1" dirty="0"/>
              <a:t> </a:t>
            </a:r>
            <a:r>
              <a:rPr lang="en-US" sz="1800" b="1" i="1" dirty="0" err="1"/>
              <a:t>sữa</a:t>
            </a:r>
            <a:r>
              <a:rPr lang="en-US" sz="1800" b="1" i="1" dirty="0"/>
              <a:t>. </a:t>
            </a:r>
            <a:r>
              <a:rPr lang="en-US" sz="1800" b="1" i="1" dirty="0" err="1"/>
              <a:t>Ký</a:t>
            </a:r>
            <a:r>
              <a:rPr lang="en-US" sz="1800" b="1" i="1" dirty="0"/>
              <a:t> </a:t>
            </a:r>
            <a:r>
              <a:rPr lang="en-US" sz="1800" b="1" i="1" dirty="0" err="1"/>
              <a:t>tên</a:t>
            </a:r>
            <a:r>
              <a:rPr lang="en-US" sz="1800" b="1" i="1" dirty="0"/>
              <a:t>.”</a:t>
            </a:r>
            <a:endParaRPr lang="en-US" sz="1800" b="1" dirty="0"/>
          </a:p>
          <a:p>
            <a:pPr marL="0" indent="449263" algn="just">
              <a:buNone/>
            </a:pPr>
            <a:r>
              <a:rPr lang="en-US" sz="1800" b="1" dirty="0"/>
              <a:t> </a:t>
            </a:r>
            <a:r>
              <a:rPr lang="en-US" sz="1800" b="1" dirty="0" smtClean="0"/>
              <a:t>                                                                                                    </a:t>
            </a:r>
            <a:r>
              <a:rPr lang="en-US" sz="1800" b="1" dirty="0"/>
              <a:t>Theo PHÙ SA ĐỎ</a:t>
            </a:r>
            <a:endParaRPr lang="en-US" sz="1600" b="1" dirty="0"/>
          </a:p>
          <a:p>
            <a:pPr marL="0" indent="449263" algn="just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 tả các mức độ nhận 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772816"/>
            <a:ext cx="9144000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 (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nâng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sắp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xếp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cấu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trúc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tổng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khả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sử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khái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bản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vấn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không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quen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chưa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từng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trải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nghiệm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trước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đây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Điều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gồ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m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đề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phát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biểu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1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hoạch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vi ở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này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hơn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so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thông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thường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Nó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nhấn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mạnh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yếu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tố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hoạt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sáng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tạo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biệt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việc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cấu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trúc</a:t>
            </a: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Mô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tả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36712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4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9878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dùng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hỏi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gợi</a:t>
                      </a:r>
                      <a:r>
                        <a:rPr lang="en-US" sz="2800" baseline="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</a:t>
                      </a:r>
                      <a:endParaRPr lang="vi-VN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5415">
                <a:tc>
                  <a:txBody>
                    <a:bodyPr/>
                    <a:lstStyle/>
                    <a:p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thảo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rút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pháp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gì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xảy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nhiêu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tưởng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chuyện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học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riêng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mình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đề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5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5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…</a:t>
                      </a:r>
                      <a:endParaRPr lang="vi-VN" sz="2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ở </a:t>
            </a:r>
            <a:r>
              <a:rPr lang="en-US" b="1" dirty="0" err="1" smtClean="0"/>
              <a:t>mức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err="1"/>
              <a:t>Nếu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giả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cảm</a:t>
            </a:r>
            <a:r>
              <a:rPr lang="en-US" b="1" dirty="0"/>
              <a:t> </a:t>
            </a:r>
            <a:r>
              <a:rPr lang="en-US" b="1" dirty="0" err="1"/>
              <a:t>thấy</a:t>
            </a:r>
            <a:r>
              <a:rPr lang="en-US" b="1" dirty="0"/>
              <a:t> “</a:t>
            </a:r>
            <a:r>
              <a:rPr lang="en-US" b="1" i="1" dirty="0" err="1"/>
              <a:t>lòng</a:t>
            </a:r>
            <a:r>
              <a:rPr lang="en-US" b="1" i="1" dirty="0"/>
              <a:t> </a:t>
            </a:r>
            <a:r>
              <a:rPr lang="en-US" b="1" i="1" dirty="0" err="1"/>
              <a:t>ấm</a:t>
            </a:r>
            <a:r>
              <a:rPr lang="en-US" b="1" i="1" dirty="0"/>
              <a:t> </a:t>
            </a:r>
            <a:r>
              <a:rPr lang="en-US" b="1" i="1" dirty="0" err="1"/>
              <a:t>lại</a:t>
            </a:r>
            <a:r>
              <a:rPr lang="en-US" b="1" i="1" dirty="0"/>
              <a:t> </a:t>
            </a:r>
            <a:r>
              <a:rPr lang="en-US" b="1" i="1" dirty="0" err="1"/>
              <a:t>phút</a:t>
            </a:r>
            <a:r>
              <a:rPr lang="en-US" b="1" i="1" dirty="0"/>
              <a:t> </a:t>
            </a:r>
            <a:r>
              <a:rPr lang="en-US" b="1" i="1" dirty="0" err="1"/>
              <a:t>chốc</a:t>
            </a:r>
            <a:r>
              <a:rPr lang="en-US" b="1" i="1" dirty="0"/>
              <a:t>” </a:t>
            </a:r>
            <a:r>
              <a:rPr lang="en-US" b="1" i="1" dirty="0" err="1"/>
              <a:t>và</a:t>
            </a:r>
            <a:r>
              <a:rPr lang="en-US" b="1" i="1" dirty="0"/>
              <a:t> “</a:t>
            </a:r>
            <a:r>
              <a:rPr lang="en-US" b="1" i="1" dirty="0" err="1"/>
              <a:t>chợt</a:t>
            </a:r>
            <a:r>
              <a:rPr lang="en-US" b="1" i="1" dirty="0"/>
              <a:t> </a:t>
            </a:r>
            <a:r>
              <a:rPr lang="en-US" b="1" i="1" dirty="0" err="1"/>
              <a:t>nao</a:t>
            </a:r>
            <a:r>
              <a:rPr lang="en-US" b="1" i="1" dirty="0"/>
              <a:t> </a:t>
            </a:r>
            <a:r>
              <a:rPr lang="en-US" b="1" i="1" dirty="0" err="1"/>
              <a:t>nao</a:t>
            </a:r>
            <a:r>
              <a:rPr lang="en-US" b="1" i="1" dirty="0"/>
              <a:t> </a:t>
            </a:r>
            <a:r>
              <a:rPr lang="en-US" b="1" i="1" dirty="0" err="1"/>
              <a:t>buồn</a:t>
            </a:r>
            <a:r>
              <a:rPr lang="en-US" b="1" i="1" dirty="0"/>
              <a:t>” </a:t>
            </a:r>
            <a:r>
              <a:rPr lang="en-US" b="1" dirty="0" err="1"/>
              <a:t>không</a:t>
            </a:r>
            <a:r>
              <a:rPr lang="en-US" b="1" dirty="0"/>
              <a:t>?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vi-VN" b="1" dirty="0" smtClean="0"/>
              <a:t>Qua bài đọc “Ong xây tổ”, em cần làm gì để đạt được kết quả học tập</a:t>
            </a:r>
            <a:r>
              <a:rPr lang="en-US" b="1" dirty="0" smtClean="0"/>
              <a:t> </a:t>
            </a:r>
            <a:r>
              <a:rPr lang="vi-VN" b="1" dirty="0" smtClean="0"/>
              <a:t>tốt nhất</a:t>
            </a:r>
            <a:r>
              <a:rPr lang="vi-VN" b="1" dirty="0"/>
              <a:t>?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vi-VN" b="1" dirty="0"/>
              <a:t>Em đã từng làm sai điều gì? Em đã làm gì để sửa lỗi sai đó?</a:t>
            </a:r>
            <a:endParaRPr lang="en-US" b="1" dirty="0"/>
          </a:p>
          <a:p>
            <a:pPr>
              <a:buFont typeface="+mj-lt"/>
              <a:buAutoNum type="arabicPeriod"/>
            </a:pP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340768"/>
            <a:ext cx="9144000" cy="551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… ở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65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65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yêu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rút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luận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…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65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65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65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kumimoji="0" lang="en-US" sz="6500" b="1" i="1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…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65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65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thiết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xây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dựng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nhửng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hoàn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cảnh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65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nâng</a:t>
            </a:r>
            <a:r>
              <a:rPr lang="en-US" sz="65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65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endParaRPr lang="en-US" sz="65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endParaRPr kumimoji="0" lang="vi-VN" sz="44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en-US" sz="3800" b="1" smtClean="0"/>
              <a:t>MA TRẬN ĐỀ KIỂM TRA ĐỌC HIỂU</a:t>
            </a:r>
            <a:endParaRPr lang="en-US" sz="38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817978"/>
              </p:ext>
            </p:extLst>
          </p:nvPr>
        </p:nvGraphicFramePr>
        <p:xfrm>
          <a:off x="323528" y="1196752"/>
          <a:ext cx="8443787" cy="47695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079"/>
                <a:gridCol w="2610320"/>
                <a:gridCol w="636017"/>
                <a:gridCol w="775145"/>
                <a:gridCol w="586328"/>
                <a:gridCol w="506826"/>
                <a:gridCol w="775145"/>
                <a:gridCol w="655893"/>
                <a:gridCol w="636017"/>
                <a:gridCol w="636017"/>
              </a:tblGrid>
              <a:tr h="7823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Câu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Nội dung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Trắc nghiệm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Tự luận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Nhận biết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Thông hiểu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Vận dụng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VDPH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Nhận biết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Thông hiểu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Vận dụng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VDPH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Đọc hiểu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Tác dụng của dấu ngoặc kép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Sự liên kết câu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u="none" strike="noStrike">
                          <a:effectLst/>
                        </a:rPr>
                        <a:t>Xác định cặp quan hệ từ thích hợp</a:t>
                      </a:r>
                      <a:endParaRPr lang="vi-VN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Viết câu có sử dụng hình ảnh so sánh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48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vi-VN" sz="1200" u="none" strike="noStrike">
                          <a:effectLst/>
                        </a:rPr>
                        <a:t>Đặt câu ghép có cặp từ hô ứng nói về đức tính tốt của học sinh</a:t>
                      </a:r>
                      <a:br>
                        <a:rPr lang="vi-VN" sz="1200" u="none" strike="noStrike">
                          <a:effectLst/>
                        </a:rPr>
                      </a:br>
                      <a:endParaRPr lang="vi-VN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0,5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Nhận biết: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Thông hiểu: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Vận dụng: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- Vận dụng phản hồi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Tỉ lệ: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%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335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BÀI TẬP THỰC HÀNH NHÓM</a:t>
            </a:r>
            <a:endParaRPr lang="vi-VN" b="1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700808"/>
            <a:ext cx="8496944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XÂY DỰNG MA TRẬN ĐỀ VÀ ĐỀ KIỂM TRA ĐỌC HIỂU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Lúc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đầu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liều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xin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ít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.</a:t>
            </a:r>
          </a:p>
          <a:p>
            <a:pPr>
              <a:tabLst>
                <a:tab pos="809625" algn="l"/>
              </a:tabLst>
            </a:pP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Một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bữa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ăn</a:t>
            </a:r>
            <a:r>
              <a:rPr lang="en-US" b="1" dirty="0">
                <a:solidFill>
                  <a:srgbClr val="0070C0"/>
                </a:solidFill>
              </a:rPr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ly</a:t>
            </a:r>
            <a:r>
              <a:rPr lang="en-US" b="1" dirty="0"/>
              <a:t> </a:t>
            </a:r>
            <a:r>
              <a:rPr lang="en-US" b="1" dirty="0" err="1"/>
              <a:t>nước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d.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ly</a:t>
            </a:r>
            <a:r>
              <a:rPr lang="en-US" b="1" dirty="0" smtClean="0"/>
              <a:t> </a:t>
            </a:r>
            <a:r>
              <a:rPr lang="en-US" b="1" dirty="0" err="1" smtClean="0"/>
              <a:t>sữa</a:t>
            </a:r>
            <a:r>
              <a:rPr lang="en-US" b="1" dirty="0" smtClean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bước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cảm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thấy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tin, </a:t>
            </a:r>
            <a:r>
              <a:rPr lang="en-US" b="1" dirty="0" err="1">
                <a:solidFill>
                  <a:srgbClr val="FF0000"/>
                </a:solidFill>
              </a:rPr>
              <a:t>mạnh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mẽ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hơn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cần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bán</a:t>
            </a:r>
            <a:r>
              <a:rPr lang="en-US" b="1" dirty="0"/>
              <a:t> </a:t>
            </a:r>
            <a:r>
              <a:rPr lang="en-US" b="1" dirty="0" err="1"/>
              <a:t>hàng</a:t>
            </a:r>
            <a:r>
              <a:rPr lang="en-US" b="1" dirty="0"/>
              <a:t> </a:t>
            </a:r>
            <a:r>
              <a:rPr lang="en-US" b="1" dirty="0" err="1"/>
              <a:t>rong</a:t>
            </a:r>
            <a:r>
              <a:rPr lang="en-US" b="1" dirty="0"/>
              <a:t> </a:t>
            </a:r>
            <a:r>
              <a:rPr lang="en-US" b="1" dirty="0" err="1"/>
              <a:t>nữa</a:t>
            </a:r>
            <a:r>
              <a:rPr lang="en-US" b="1" dirty="0" smtClean="0"/>
              <a:t>.</a:t>
            </a:r>
          </a:p>
          <a:p>
            <a:pPr>
              <a:tabLst>
                <a:tab pos="809625" algn="l"/>
              </a:tabLst>
            </a:pP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bé</a:t>
            </a:r>
            <a:r>
              <a:rPr lang="en-US" b="1" dirty="0"/>
              <a:t> </a:t>
            </a:r>
            <a:r>
              <a:rPr lang="en-US" b="1" dirty="0" err="1"/>
              <a:t>nhận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thân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Nhận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được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sự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giúp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đỡ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từ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bé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57158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5536" y="458112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3. Chi </a:t>
            </a:r>
            <a:r>
              <a:rPr lang="en-US" sz="2400" b="1" dirty="0" err="1">
                <a:solidFill>
                  <a:srgbClr val="FF0000"/>
                </a:solidFill>
              </a:rPr>
              <a:t>tiết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thấy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rất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bất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ngờ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nhớ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trước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a. </a:t>
            </a:r>
            <a:r>
              <a:rPr lang="en-US" sz="2400" b="1" dirty="0" err="1" smtClean="0"/>
              <a:t>Ông</a:t>
            </a:r>
            <a:r>
              <a:rPr lang="en-US" sz="2400" b="1" dirty="0" smtClean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khóc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coi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gái</a:t>
            </a:r>
            <a:r>
              <a:rPr lang="en-US" sz="2400" b="1" dirty="0"/>
              <a:t> </a:t>
            </a:r>
            <a:r>
              <a:rPr lang="en-US" sz="2400" b="1" dirty="0" err="1"/>
              <a:t>như</a:t>
            </a:r>
            <a:r>
              <a:rPr lang="en-US" sz="2400" b="1" dirty="0"/>
              <a:t> </a:t>
            </a:r>
            <a:r>
              <a:rPr lang="en-US" sz="2400" b="1" dirty="0" err="1"/>
              <a:t>những</a:t>
            </a:r>
            <a:r>
              <a:rPr lang="en-US" sz="2400" b="1" dirty="0"/>
              <a:t> </a:t>
            </a:r>
            <a:r>
              <a:rPr lang="en-US" sz="2400" b="1" dirty="0" err="1"/>
              <a:t>bệnh</a:t>
            </a:r>
            <a:r>
              <a:rPr lang="en-US" sz="2400" b="1" dirty="0"/>
              <a:t> </a:t>
            </a:r>
            <a:r>
              <a:rPr lang="en-US" sz="2400" b="1" dirty="0" err="1"/>
              <a:t>nhân</a:t>
            </a:r>
            <a:r>
              <a:rPr lang="en-US" sz="2400" b="1" dirty="0"/>
              <a:t> </a:t>
            </a:r>
            <a:r>
              <a:rPr lang="en-US" sz="2400" b="1" dirty="0" err="1" smtClean="0"/>
              <a:t>khác</a:t>
            </a:r>
            <a:r>
              <a:rPr lang="en-US" sz="2400" b="1" dirty="0" smtClean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c. </a:t>
            </a:r>
            <a:r>
              <a:rPr lang="en-US" sz="2400" b="1" dirty="0" err="1" smtClean="0">
                <a:solidFill>
                  <a:srgbClr val="0070C0"/>
                </a:solidFill>
              </a:rPr>
              <a:t>Khi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biết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tên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và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địa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chỉ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của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bệnh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nhân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một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sáng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bỗng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lóe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trong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mắt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ông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Ông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đứng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bật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dậy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đến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bên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giường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bệnh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nhân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vui</a:t>
            </a:r>
            <a:r>
              <a:rPr lang="en-US" sz="2400" b="1" dirty="0"/>
              <a:t> </a:t>
            </a:r>
            <a:r>
              <a:rPr lang="en-US" sz="2400" b="1" dirty="0" err="1"/>
              <a:t>vì</a:t>
            </a:r>
            <a:r>
              <a:rPr lang="en-US" sz="2400" b="1" dirty="0"/>
              <a:t> </a:t>
            </a:r>
            <a:r>
              <a:rPr lang="en-US" sz="2400" b="1" dirty="0" err="1"/>
              <a:t>bây</a:t>
            </a:r>
            <a:r>
              <a:rPr lang="en-US" sz="2400" b="1" dirty="0"/>
              <a:t> </a:t>
            </a:r>
            <a:r>
              <a:rPr lang="en-US" sz="2400" b="1" dirty="0" err="1"/>
              <a:t>giờ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đã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thiếu</a:t>
            </a:r>
            <a:r>
              <a:rPr lang="en-US" sz="2400" b="1" dirty="0"/>
              <a:t> </a:t>
            </a:r>
            <a:r>
              <a:rPr lang="en-US" sz="2400" b="1" dirty="0" err="1"/>
              <a:t>nữ</a:t>
            </a:r>
            <a:r>
              <a:rPr lang="en-US" sz="2400" b="1" dirty="0"/>
              <a:t> </a:t>
            </a:r>
            <a:r>
              <a:rPr lang="en-US" sz="2400" b="1" dirty="0" err="1"/>
              <a:t>xinh</a:t>
            </a:r>
            <a:r>
              <a:rPr lang="en-US" sz="2400" b="1" dirty="0"/>
              <a:t> </a:t>
            </a:r>
            <a:r>
              <a:rPr lang="en-US" sz="2400" b="1" dirty="0" err="1"/>
              <a:t>đẹp</a:t>
            </a:r>
            <a:r>
              <a:rPr lang="en-US" sz="2400" b="1" dirty="0"/>
              <a:t>, </a:t>
            </a:r>
            <a:r>
              <a:rPr lang="en-US" sz="2400" b="1" dirty="0" err="1"/>
              <a:t>khỏe</a:t>
            </a:r>
            <a:r>
              <a:rPr lang="en-US" sz="2400" b="1" dirty="0"/>
              <a:t> </a:t>
            </a:r>
            <a:r>
              <a:rPr lang="en-US" sz="2400" b="1" dirty="0" err="1"/>
              <a:t>mạnh</a:t>
            </a:r>
            <a:r>
              <a:rPr lang="en-US" sz="2400" b="1" dirty="0"/>
              <a:t>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4.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mình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giúp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để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</a:t>
            </a:r>
            <a:r>
              <a:rPr lang="en-US" sz="2400" b="1" dirty="0"/>
              <a:t>. Cho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biết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giàu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Chứng</a:t>
            </a:r>
            <a:r>
              <a:rPr lang="en-US" sz="2400" b="1" dirty="0"/>
              <a:t> </a:t>
            </a:r>
            <a:r>
              <a:rPr lang="en-US" sz="2400" b="1" dirty="0" err="1"/>
              <a:t>tỏ</a:t>
            </a:r>
            <a:r>
              <a:rPr lang="en-US" sz="2400" b="1" dirty="0"/>
              <a:t> </a:t>
            </a:r>
            <a:r>
              <a:rPr lang="en-US" sz="2400" b="1" dirty="0" err="1"/>
              <a:t>mình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sĩ</a:t>
            </a:r>
            <a:r>
              <a:rPr lang="en-US" sz="2400" b="1" dirty="0"/>
              <a:t> </a:t>
            </a:r>
            <a:r>
              <a:rPr lang="en-US" sz="2400" b="1" dirty="0" err="1"/>
              <a:t>giỏi</a:t>
            </a:r>
            <a:r>
              <a:rPr lang="en-US" sz="2400" b="1" dirty="0" smtClean="0"/>
              <a:t>.       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c</a:t>
            </a:r>
            <a:r>
              <a:rPr lang="en-US" sz="2400" b="1" dirty="0"/>
              <a:t>. </a:t>
            </a:r>
            <a:r>
              <a:rPr lang="en-US" sz="2400" b="1" dirty="0" err="1"/>
              <a:t>Tạo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bất</a:t>
            </a:r>
            <a:r>
              <a:rPr lang="en-US" sz="2400" b="1" dirty="0"/>
              <a:t> </a:t>
            </a:r>
            <a:r>
              <a:rPr lang="en-US" sz="2400" b="1" dirty="0" err="1"/>
              <a:t>ngờ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.                             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d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err="1">
                <a:solidFill>
                  <a:srgbClr val="0070C0"/>
                </a:solidFill>
              </a:rPr>
              <a:t>Cảm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ơn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việc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làm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tốt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trước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kia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của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cô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gái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14298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50057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564357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0"/>
            <a:ext cx="785814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5.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địa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bỗng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loé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lên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trong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mắt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ông</a:t>
            </a:r>
            <a:r>
              <a:rPr lang="fr-FR" sz="2400" b="1" dirty="0">
                <a:solidFill>
                  <a:srgbClr val="FF0000"/>
                </a:solidFill>
              </a:rPr>
              <a:t>” là: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a</a:t>
            </a:r>
            <a:r>
              <a:rPr lang="en-US" sz="2400" b="1" dirty="0"/>
              <a:t>. </a:t>
            </a:r>
            <a:r>
              <a:rPr lang="fr-FR" sz="2400" b="1" dirty="0" err="1"/>
              <a:t>Tên</a:t>
            </a:r>
            <a:r>
              <a:rPr lang="fr-FR" sz="2400" b="1" dirty="0"/>
              <a:t> </a:t>
            </a:r>
            <a:r>
              <a:rPr lang="fr-FR" sz="2400" b="1" dirty="0" err="1"/>
              <a:t>và</a:t>
            </a:r>
            <a:r>
              <a:rPr lang="fr-FR" sz="2400" b="1" dirty="0"/>
              <a:t> </a:t>
            </a:r>
            <a:r>
              <a:rPr lang="fr-FR" sz="2400" b="1" dirty="0" err="1"/>
              <a:t>địa</a:t>
            </a:r>
            <a:r>
              <a:rPr lang="fr-FR" sz="2400" b="1" dirty="0"/>
              <a:t> </a:t>
            </a:r>
            <a:r>
              <a:rPr lang="fr-FR" sz="2400" b="1" dirty="0" err="1"/>
              <a:t>chỉ</a:t>
            </a:r>
            <a:r>
              <a:rPr lang="en-US" sz="2400" b="1" dirty="0"/>
              <a:t>                      b. </a:t>
            </a:r>
            <a:r>
              <a:rPr lang="fr-FR" sz="2400" b="1" dirty="0" err="1"/>
              <a:t>Bệnh</a:t>
            </a:r>
            <a:r>
              <a:rPr lang="fr-FR" sz="2400" b="1" dirty="0"/>
              <a:t> </a:t>
            </a:r>
            <a:r>
              <a:rPr lang="fr-FR" sz="2400" b="1" dirty="0" err="1"/>
              <a:t>nhân</a:t>
            </a:r>
            <a:endParaRPr lang="en-US" sz="2400" b="1" dirty="0"/>
          </a:p>
          <a:p>
            <a:pPr>
              <a:buNone/>
              <a:tabLst>
                <a:tab pos="989013" algn="l"/>
              </a:tabLst>
            </a:pPr>
            <a:r>
              <a:rPr lang="en-US" sz="2400" b="1" dirty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en-US" sz="2400" b="1" dirty="0" err="1">
                <a:solidFill>
                  <a:srgbClr val="0070C0"/>
                </a:solidFill>
              </a:rPr>
              <a:t>Một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tia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sáng</a:t>
            </a:r>
            <a:r>
              <a:rPr lang="en-US" sz="2400" b="1" dirty="0"/>
              <a:t>	              </a:t>
            </a:r>
            <a:r>
              <a:rPr lang="en-US" sz="2400" b="1" dirty="0" smtClean="0"/>
              <a:t>    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6.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ngọt</a:t>
            </a:r>
            <a:r>
              <a:rPr lang="en-US" sz="2400" b="1" dirty="0">
                <a:solidFill>
                  <a:srgbClr val="FF0000"/>
                </a:solidFill>
              </a:rPr>
              <a:t>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được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dùng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chuyển</a:t>
            </a:r>
            <a:r>
              <a:rPr lang="en-US" sz="2400" b="1" dirty="0">
                <a:solidFill>
                  <a:srgbClr val="FF0000"/>
                </a:solidFill>
              </a:rPr>
              <a:t> ?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a. </a:t>
            </a:r>
            <a:r>
              <a:rPr lang="en-US" sz="2400" b="1" dirty="0" err="1" smtClean="0">
                <a:solidFill>
                  <a:srgbClr val="0070C0"/>
                </a:solidFill>
              </a:rPr>
              <a:t>Tiếng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đàn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thật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ngọt</a:t>
            </a:r>
            <a:r>
              <a:rPr lang="en-US" sz="2400" b="1" dirty="0" smtClean="0">
                <a:solidFill>
                  <a:srgbClr val="0070C0"/>
                </a:solidFill>
              </a:rPr>
              <a:t>.                  </a:t>
            </a:r>
          </a:p>
          <a:p>
            <a:pPr>
              <a:buNone/>
            </a:pPr>
            <a:r>
              <a:rPr lang="en-US" sz="2400" b="1" dirty="0" smtClean="0"/>
              <a:t>	b. </a:t>
            </a:r>
            <a:r>
              <a:rPr lang="en-US" sz="2400" b="1" dirty="0" err="1" smtClean="0"/>
              <a:t>Mật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ruồi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c.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lùi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d.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nấu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nồi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.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7. </a:t>
            </a:r>
            <a:r>
              <a:rPr lang="en-US" sz="2400" b="1" err="1">
                <a:solidFill>
                  <a:srgbClr val="FF0000"/>
                </a:solidFill>
              </a:rPr>
              <a:t>Từ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“xao động”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>
                <a:solidFill>
                  <a:srgbClr val="FF0000"/>
                </a:solidFill>
              </a:rPr>
              <a:t>Xao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lòng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tôi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chiếc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err="1">
                <a:solidFill>
                  <a:srgbClr val="FF0000"/>
                </a:solidFill>
              </a:rPr>
              <a:t>thuyền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thúng </a:t>
            </a:r>
            <a:r>
              <a:rPr lang="en-US" sz="2400" b="1" dirty="0" err="1">
                <a:solidFill>
                  <a:srgbClr val="FF0000"/>
                </a:solidFill>
              </a:rPr>
              <a:t>nhỏ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nhoi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len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lỏi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đám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lá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xanh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nhấp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nón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</a:rPr>
              <a:t>.”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pt-BR" sz="2400" b="1" dirty="0" smtClean="0"/>
              <a:t>	a</a:t>
            </a:r>
            <a:r>
              <a:rPr lang="pt-BR" sz="2400" b="1" dirty="0"/>
              <a:t>. </a:t>
            </a:r>
            <a:r>
              <a:rPr lang="pt-BR" sz="2400" b="1"/>
              <a:t>Xôn </a:t>
            </a:r>
            <a:r>
              <a:rPr lang="pt-BR" sz="2400" b="1" smtClean="0"/>
              <a:t>xao</a:t>
            </a:r>
            <a:r>
              <a:rPr lang="pt-BR" sz="2400" b="1"/>
              <a:t> </a:t>
            </a:r>
            <a:r>
              <a:rPr lang="pt-BR" sz="2400" b="1" smtClean="0"/>
              <a:t> </a:t>
            </a:r>
            <a:r>
              <a:rPr lang="pt-BR" sz="2400" b="1" smtClean="0"/>
              <a:t>                                     </a:t>
            </a:r>
            <a:r>
              <a:rPr lang="pt-BR" sz="2400" b="1" dirty="0"/>
              <a:t>b. </a:t>
            </a:r>
            <a:r>
              <a:rPr lang="pt-BR" sz="2400" b="1"/>
              <a:t>Xanh </a:t>
            </a:r>
            <a:r>
              <a:rPr lang="pt-BR" sz="2400" b="1" smtClean="0"/>
              <a:t>xao            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>
                <a:solidFill>
                  <a:srgbClr val="0070C0"/>
                </a:solidFill>
              </a:rPr>
              <a:t>. Rung </a:t>
            </a:r>
            <a:r>
              <a:rPr lang="en-US" sz="2400" b="1" dirty="0" err="1">
                <a:solidFill>
                  <a:srgbClr val="0070C0"/>
                </a:solidFill>
              </a:rPr>
              <a:t>động</a:t>
            </a:r>
            <a:r>
              <a:rPr lang="en-US" sz="2400" b="1" dirty="0"/>
              <a:t>                                  d. </a:t>
            </a:r>
            <a:r>
              <a:rPr lang="en-US" sz="2400" b="1" dirty="0" err="1"/>
              <a:t>Nồng</a:t>
            </a:r>
            <a:r>
              <a:rPr lang="en-US" sz="2400" b="1" dirty="0"/>
              <a:t> </a:t>
            </a:r>
            <a:r>
              <a:rPr lang="en-US" sz="2400" b="1" dirty="0" err="1"/>
              <a:t>nàn</a:t>
            </a:r>
            <a:endParaRPr lang="en-US" sz="2400" b="1" dirty="0"/>
          </a:p>
          <a:p>
            <a:pPr>
              <a:tabLst>
                <a:tab pos="989013" algn="l"/>
              </a:tabLst>
            </a:pP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578645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142984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7181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8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in </a:t>
            </a:r>
            <a:r>
              <a:rPr lang="en-US" sz="2400" b="1" dirty="0" err="1">
                <a:solidFill>
                  <a:srgbClr val="FF0000"/>
                </a:solidFill>
              </a:rPr>
              <a:t>đậm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âm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fr-FR" sz="2400" b="1" dirty="0" err="1"/>
              <a:t>Cửa</a:t>
            </a:r>
            <a:r>
              <a:rPr lang="fr-FR" sz="2400" b="1" dirty="0"/>
              <a:t> </a:t>
            </a:r>
            <a:r>
              <a:rPr lang="fr-FR" sz="2400" b="1" dirty="0" err="1"/>
              <a:t>phòng</a:t>
            </a:r>
            <a:r>
              <a:rPr lang="fr-FR" sz="2400" b="1" dirty="0"/>
              <a:t> – </a:t>
            </a:r>
            <a:r>
              <a:rPr lang="fr-FR" sz="2400" b="1" dirty="0" err="1"/>
              <a:t>cửa</a:t>
            </a:r>
            <a:r>
              <a:rPr lang="fr-FR" sz="2400" b="1" dirty="0"/>
              <a:t> </a:t>
            </a:r>
            <a:r>
              <a:rPr lang="fr-FR" sz="2400" b="1" dirty="0" err="1"/>
              <a:t>sông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	</a:t>
            </a:r>
            <a:r>
              <a:rPr lang="en-US" sz="2400" b="1" dirty="0" smtClean="0">
                <a:solidFill>
                  <a:srgbClr val="0070C0"/>
                </a:solidFill>
              </a:rPr>
              <a:t>b</a:t>
            </a:r>
            <a:r>
              <a:rPr lang="en-US" sz="2400" b="1" dirty="0">
                <a:solidFill>
                  <a:srgbClr val="0070C0"/>
                </a:solidFill>
              </a:rPr>
              <a:t>. </a:t>
            </a:r>
            <a:r>
              <a:rPr lang="fr-FR" sz="2400" b="1" dirty="0" err="1">
                <a:solidFill>
                  <a:srgbClr val="0070C0"/>
                </a:solidFill>
              </a:rPr>
              <a:t>Trong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phòng</a:t>
            </a:r>
            <a:r>
              <a:rPr lang="fr-FR" sz="2400" b="1" dirty="0">
                <a:solidFill>
                  <a:srgbClr val="0070C0"/>
                </a:solidFill>
              </a:rPr>
              <a:t> – </a:t>
            </a:r>
            <a:r>
              <a:rPr lang="fr-FR" sz="2400" b="1" dirty="0" err="1">
                <a:solidFill>
                  <a:srgbClr val="0070C0"/>
                </a:solidFill>
              </a:rPr>
              <a:t>nước</a:t>
            </a:r>
            <a:r>
              <a:rPr lang="fr-FR" sz="2400" b="1" dirty="0">
                <a:solidFill>
                  <a:srgbClr val="0070C0"/>
                </a:solidFill>
              </a:rPr>
              <a:t> </a:t>
            </a:r>
            <a:r>
              <a:rPr lang="fr-FR" sz="2400" b="1" dirty="0" err="1">
                <a:solidFill>
                  <a:srgbClr val="0070C0"/>
                </a:solidFill>
              </a:rPr>
              <a:t>trong</a:t>
            </a:r>
            <a:endParaRPr lang="en-US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b="1" dirty="0" smtClean="0"/>
              <a:t>		c</a:t>
            </a:r>
            <a:r>
              <a:rPr lang="en-US" sz="2400" b="1" dirty="0"/>
              <a:t>. </a:t>
            </a:r>
            <a:r>
              <a:rPr lang="fr-FR" sz="2400" b="1" dirty="0" err="1"/>
              <a:t>Mũi</a:t>
            </a:r>
            <a:r>
              <a:rPr lang="en-US" sz="2400" b="1" dirty="0"/>
              <a:t> </a:t>
            </a:r>
            <a:r>
              <a:rPr lang="en-US" sz="2400" b="1" dirty="0" err="1"/>
              <a:t>thâm</a:t>
            </a:r>
            <a:r>
              <a:rPr lang="en-US" sz="2400" b="1" dirty="0"/>
              <a:t> </a:t>
            </a:r>
            <a:r>
              <a:rPr lang="en-US" sz="2400" b="1" dirty="0" err="1"/>
              <a:t>tím</a:t>
            </a:r>
            <a:r>
              <a:rPr lang="en-US" sz="2400" b="1" dirty="0"/>
              <a:t> </a:t>
            </a:r>
            <a:r>
              <a:rPr lang="fr-FR" sz="2400" b="1" dirty="0"/>
              <a:t>– </a:t>
            </a:r>
            <a:r>
              <a:rPr lang="fr-FR" sz="2400" b="1" dirty="0" err="1"/>
              <a:t>mũ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thuyền</a:t>
            </a:r>
            <a:r>
              <a:rPr lang="en-US" sz="2400" b="1" dirty="0"/>
              <a:t>	</a:t>
            </a:r>
          </a:p>
          <a:p>
            <a:pPr>
              <a:buNone/>
            </a:pPr>
            <a:r>
              <a:rPr lang="en-US" sz="2400" b="1" dirty="0" smtClean="0"/>
              <a:t>		d</a:t>
            </a:r>
            <a:r>
              <a:rPr lang="en-US" sz="2400" b="1" dirty="0"/>
              <a:t>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fr-FR" sz="2400" b="1" dirty="0" err="1"/>
              <a:t>thân</a:t>
            </a:r>
            <a:r>
              <a:rPr lang="en-US" sz="2400" b="1" dirty="0"/>
              <a:t> – </a:t>
            </a:r>
            <a:r>
              <a:rPr lang="fr-FR" sz="2400" b="1" dirty="0" err="1"/>
              <a:t>thân</a:t>
            </a:r>
            <a:r>
              <a:rPr lang="fr-FR" sz="2400" b="1" dirty="0"/>
              <a:t> </a:t>
            </a:r>
            <a:r>
              <a:rPr lang="en-US" sz="2400" b="1" dirty="0" err="1" smtClean="0"/>
              <a:t>nhau</a:t>
            </a:r>
            <a:endParaRPr lang="en-US" sz="2400" b="1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9.  </a:t>
            </a:r>
            <a:r>
              <a:rPr lang="en-US" sz="2400" b="1" dirty="0" err="1" smtClean="0">
                <a:solidFill>
                  <a:srgbClr val="FF0000"/>
                </a:solidFill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dụng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tương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phản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10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Hai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người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?</a:t>
            </a:r>
          </a:p>
          <a:p>
            <a:pPr>
              <a:tabLst>
                <a:tab pos="630238" algn="l"/>
              </a:tabLst>
            </a:pP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0" y="21429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2500306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335756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071546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1488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4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564357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3600"/>
              <a:t>CÔ GIÁO VÀ HAI EM NHỎ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500858"/>
          </a:xfrm>
        </p:spPr>
        <p:txBody>
          <a:bodyPr>
            <a:noAutofit/>
          </a:bodyPr>
          <a:lstStyle/>
          <a:p>
            <a:pPr indent="719138" algn="just">
              <a:buNone/>
            </a:pP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sinh</a:t>
            </a:r>
            <a:r>
              <a:rPr lang="en-US" sz="1900" b="1" dirty="0"/>
              <a:t> </a:t>
            </a:r>
            <a:r>
              <a:rPr lang="en-US" sz="1900" b="1" dirty="0" err="1"/>
              <a:t>ra</a:t>
            </a:r>
            <a:r>
              <a:rPr lang="en-US" sz="1900" b="1" dirty="0"/>
              <a:t> </a:t>
            </a:r>
            <a:r>
              <a:rPr lang="en-US" sz="1900" b="1" dirty="0" err="1"/>
              <a:t>đã</a:t>
            </a:r>
            <a:r>
              <a:rPr lang="en-US" sz="1900" b="1" dirty="0"/>
              <a:t> </a:t>
            </a:r>
            <a:r>
              <a:rPr lang="en-US" sz="1900" b="1" dirty="0" err="1"/>
              <a:t>bất</a:t>
            </a:r>
            <a:r>
              <a:rPr lang="en-US" sz="1900" b="1" dirty="0"/>
              <a:t> </a:t>
            </a:r>
            <a:r>
              <a:rPr lang="en-US" sz="1900" b="1" dirty="0" err="1"/>
              <a:t>hạnh</a:t>
            </a:r>
            <a:r>
              <a:rPr lang="en-US" sz="1900" b="1" dirty="0"/>
              <a:t> </a:t>
            </a:r>
            <a:r>
              <a:rPr lang="en-US" sz="1900" b="1" dirty="0" err="1"/>
              <a:t>với</a:t>
            </a:r>
            <a:r>
              <a:rPr lang="en-US" sz="1900" b="1" dirty="0"/>
              <a:t> </a:t>
            </a:r>
            <a:r>
              <a:rPr lang="en-US" sz="1900" b="1" dirty="0" err="1"/>
              <a:t>bàn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trái</a:t>
            </a:r>
            <a:r>
              <a:rPr lang="en-US" sz="1900" b="1" dirty="0"/>
              <a:t> </a:t>
            </a:r>
            <a:r>
              <a:rPr lang="en-US" sz="1900" b="1" dirty="0" err="1"/>
              <a:t>thiếu</a:t>
            </a:r>
            <a:r>
              <a:rPr lang="en-US" sz="1900" b="1" dirty="0"/>
              <a:t> </a:t>
            </a:r>
            <a:r>
              <a:rPr lang="en-US" sz="1900" b="1" dirty="0" err="1"/>
              <a:t>ba</a:t>
            </a:r>
            <a:r>
              <a:rPr lang="en-US" sz="1900" b="1" dirty="0"/>
              <a:t> </a:t>
            </a:r>
            <a:r>
              <a:rPr lang="en-US" sz="1900" b="1" dirty="0" err="1"/>
              <a:t>ngón</a:t>
            </a:r>
            <a:r>
              <a:rPr lang="en-US" sz="1900" b="1" dirty="0"/>
              <a:t>. </a:t>
            </a:r>
            <a:r>
              <a:rPr lang="en-US" sz="1900" b="1" dirty="0" err="1"/>
              <a:t>Càng</a:t>
            </a:r>
            <a:r>
              <a:rPr lang="en-US" sz="1900" b="1" dirty="0"/>
              <a:t> </a:t>
            </a:r>
            <a:r>
              <a:rPr lang="en-US" sz="1900" b="1" dirty="0" err="1"/>
              <a:t>lớn</a:t>
            </a:r>
            <a:r>
              <a:rPr lang="en-US" sz="1900" b="1" dirty="0"/>
              <a:t>,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lại</a:t>
            </a:r>
            <a:r>
              <a:rPr lang="en-US" sz="1900" b="1" dirty="0"/>
              <a:t> </a:t>
            </a:r>
            <a:r>
              <a:rPr lang="en-US" sz="1900" b="1" dirty="0" err="1"/>
              <a:t>càng</a:t>
            </a:r>
            <a:r>
              <a:rPr lang="en-US" sz="1900" b="1" dirty="0"/>
              <a:t> </a:t>
            </a:r>
            <a:r>
              <a:rPr lang="en-US" sz="1900" b="1" dirty="0" err="1"/>
              <a:t>teo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rồi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phải</a:t>
            </a:r>
            <a:r>
              <a:rPr lang="en-US" sz="1900" b="1" dirty="0"/>
              <a:t> </a:t>
            </a:r>
            <a:r>
              <a:rPr lang="en-US" sz="1900" b="1" dirty="0" err="1"/>
              <a:t>bò</a:t>
            </a:r>
            <a:r>
              <a:rPr lang="en-US" sz="1900" b="1" dirty="0"/>
              <a:t> </a:t>
            </a: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muốn</a:t>
            </a:r>
            <a:r>
              <a:rPr lang="en-US" sz="1900" b="1" dirty="0"/>
              <a:t> </a:t>
            </a:r>
            <a:r>
              <a:rPr lang="en-US" sz="1900" b="1" dirty="0" err="1"/>
              <a:t>di</a:t>
            </a:r>
            <a:r>
              <a:rPr lang="en-US" sz="1900" b="1" dirty="0"/>
              <a:t> </a:t>
            </a:r>
            <a:r>
              <a:rPr lang="en-US" sz="1900" b="1" dirty="0" err="1"/>
              <a:t>chuyển</a:t>
            </a:r>
            <a:r>
              <a:rPr lang="en-US" sz="1900" b="1" dirty="0"/>
              <a:t>.</a:t>
            </a:r>
            <a:br>
              <a:rPr lang="en-US" sz="1900" b="1" dirty="0"/>
            </a:b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 Na </a:t>
            </a:r>
            <a:r>
              <a:rPr lang="en-US" sz="1900" b="1" dirty="0" err="1"/>
              <a:t>vào</a:t>
            </a:r>
            <a:r>
              <a:rPr lang="en-US" sz="1900" b="1" dirty="0"/>
              <a:t> </a:t>
            </a:r>
            <a:r>
              <a:rPr lang="en-US" sz="1900" b="1" dirty="0" err="1"/>
              <a:t>lớp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, ở </a:t>
            </a:r>
            <a:r>
              <a:rPr lang="en-US" sz="1900" b="1" dirty="0" err="1"/>
              <a:t>nhà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buồn</a:t>
            </a:r>
            <a:r>
              <a:rPr lang="en-US" sz="1900" b="1" dirty="0"/>
              <a:t> </a:t>
            </a:r>
            <a:r>
              <a:rPr lang="en-US" sz="1900" b="1" dirty="0" err="1"/>
              <a:t>lắm</a:t>
            </a:r>
            <a:r>
              <a:rPr lang="en-US" sz="1900" b="1" dirty="0"/>
              <a:t>, </a:t>
            </a:r>
            <a:r>
              <a:rPr lang="en-US" sz="1900" b="1" dirty="0" err="1"/>
              <a:t>chỉ</a:t>
            </a:r>
            <a:r>
              <a:rPr lang="en-US" sz="1900" b="1" dirty="0"/>
              <a:t> </a:t>
            </a:r>
            <a:r>
              <a:rPr lang="en-US" sz="1900" b="1" dirty="0" err="1"/>
              <a:t>mong</a:t>
            </a:r>
            <a:r>
              <a:rPr lang="en-US" sz="1900" b="1" dirty="0"/>
              <a:t> Na </a:t>
            </a:r>
            <a:r>
              <a:rPr lang="en-US" sz="1900" b="1" dirty="0" err="1"/>
              <a:t>chóng</a:t>
            </a:r>
            <a:r>
              <a:rPr lang="en-US" sz="1900" b="1" dirty="0"/>
              <a:t> tan </a:t>
            </a:r>
            <a:r>
              <a:rPr lang="en-US" sz="1900" b="1" dirty="0" err="1"/>
              <a:t>trường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chuyện</a:t>
            </a:r>
            <a:r>
              <a:rPr lang="en-US" sz="1900" b="1" dirty="0"/>
              <a:t> ở </a:t>
            </a:r>
            <a:r>
              <a:rPr lang="en-US" sz="1900" b="1" dirty="0" err="1"/>
              <a:t>trường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nghe</a:t>
            </a:r>
            <a:r>
              <a:rPr lang="en-US" sz="1900" b="1" dirty="0"/>
              <a:t>. Na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rất</a:t>
            </a:r>
            <a:r>
              <a:rPr lang="en-US" sz="1900" b="1" dirty="0"/>
              <a:t> </a:t>
            </a:r>
            <a:r>
              <a:rPr lang="en-US" sz="1900" b="1" dirty="0" err="1"/>
              <a:t>nhiều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: </a:t>
            </a:r>
            <a:r>
              <a:rPr lang="en-US" sz="1900" b="1" dirty="0" err="1"/>
              <a:t>tà</a:t>
            </a:r>
            <a:r>
              <a:rPr lang="en-US" sz="1900" b="1" dirty="0"/>
              <a:t> </a:t>
            </a:r>
            <a:r>
              <a:rPr lang="en-US" sz="1900" b="1" dirty="0" err="1"/>
              <a:t>áo</a:t>
            </a:r>
            <a:r>
              <a:rPr lang="en-US" sz="1900" b="1" dirty="0"/>
              <a:t> </a:t>
            </a:r>
            <a:r>
              <a:rPr lang="en-US" sz="1900" b="1" dirty="0" err="1"/>
              <a:t>dài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trắng</a:t>
            </a:r>
            <a:r>
              <a:rPr lang="en-US" sz="1900" b="1" dirty="0"/>
              <a:t> </a:t>
            </a:r>
            <a:r>
              <a:rPr lang="en-US" sz="1900" b="1" dirty="0" err="1"/>
              <a:t>muốt</a:t>
            </a:r>
            <a:r>
              <a:rPr lang="en-US" sz="1900" b="1" dirty="0"/>
              <a:t>, </a:t>
            </a:r>
            <a:r>
              <a:rPr lang="en-US" sz="1900" b="1" dirty="0" err="1"/>
              <a:t>miệng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cười</a:t>
            </a:r>
            <a:r>
              <a:rPr lang="en-US" sz="1900" b="1" dirty="0"/>
              <a:t> </a:t>
            </a:r>
            <a:r>
              <a:rPr lang="en-US" sz="1900" b="1" dirty="0" err="1"/>
              <a:t>tươi</a:t>
            </a:r>
            <a:r>
              <a:rPr lang="en-US" sz="1900" b="1" dirty="0"/>
              <a:t> </a:t>
            </a:r>
            <a:r>
              <a:rPr lang="en-US" sz="1900" b="1" dirty="0" err="1"/>
              <a:t>như</a:t>
            </a:r>
            <a:r>
              <a:rPr lang="en-US" sz="1900" b="1" dirty="0"/>
              <a:t> </a:t>
            </a:r>
            <a:r>
              <a:rPr lang="en-US" sz="1900" b="1" dirty="0" err="1"/>
              <a:t>hoa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nhẹ</a:t>
            </a:r>
            <a:r>
              <a:rPr lang="en-US" sz="1900" b="1" dirty="0"/>
              <a:t> </a:t>
            </a:r>
            <a:r>
              <a:rPr lang="en-US" sz="1900" b="1" dirty="0" err="1"/>
              <a:t>nhàng</a:t>
            </a:r>
            <a:r>
              <a:rPr lang="en-US" sz="1900" b="1" dirty="0"/>
              <a:t> </a:t>
            </a:r>
            <a:r>
              <a:rPr lang="en-US" sz="1900" b="1" dirty="0" err="1"/>
              <a:t>đến</a:t>
            </a:r>
            <a:r>
              <a:rPr lang="en-US" sz="1900" b="1" dirty="0"/>
              <a:t> </a:t>
            </a:r>
            <a:r>
              <a:rPr lang="en-US" sz="1900" b="1" dirty="0" err="1"/>
              <a:t>bên</a:t>
            </a:r>
            <a:r>
              <a:rPr lang="en-US" sz="1900" b="1" dirty="0"/>
              <a:t> </a:t>
            </a:r>
            <a:r>
              <a:rPr lang="en-US" sz="1900" b="1" dirty="0" err="1"/>
              <a:t>từng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sinh</a:t>
            </a:r>
            <a:r>
              <a:rPr lang="en-US" sz="1900" b="1" dirty="0"/>
              <a:t> </a:t>
            </a:r>
            <a:r>
              <a:rPr lang="en-US" sz="1900" b="1" dirty="0" err="1"/>
              <a:t>dạy</a:t>
            </a:r>
            <a:r>
              <a:rPr lang="en-US" sz="1900" b="1" dirty="0"/>
              <a:t> </a:t>
            </a:r>
            <a:r>
              <a:rPr lang="en-US" sz="1900" b="1" dirty="0" err="1"/>
              <a:t>các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, </a:t>
            </a:r>
            <a:r>
              <a:rPr lang="en-US" sz="1900" b="1" dirty="0" err="1"/>
              <a:t>vẽ</a:t>
            </a:r>
            <a:r>
              <a:rPr lang="en-US" sz="1900" b="1" dirty="0"/>
              <a:t>… </a:t>
            </a:r>
            <a:r>
              <a:rPr lang="en-US" sz="1900" b="1" dirty="0" err="1"/>
              <a:t>Nghe</a:t>
            </a:r>
            <a:r>
              <a:rPr lang="en-US" sz="1900" b="1" dirty="0"/>
              <a:t> Na </a:t>
            </a:r>
            <a:r>
              <a:rPr lang="en-US" sz="1900" b="1" dirty="0" err="1"/>
              <a:t>kể</a:t>
            </a:r>
            <a:r>
              <a:rPr lang="en-US" sz="1900" b="1" dirty="0"/>
              <a:t>,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ước</a:t>
            </a:r>
            <a:r>
              <a:rPr lang="en-US" sz="1900" b="1" dirty="0"/>
              <a:t> </a:t>
            </a:r>
            <a:r>
              <a:rPr lang="en-US" sz="1900" b="1" dirty="0" err="1"/>
              <a:t>mơ</a:t>
            </a:r>
            <a:r>
              <a:rPr lang="en-US" sz="1900" b="1" dirty="0"/>
              <a:t> </a:t>
            </a:r>
            <a:r>
              <a:rPr lang="en-US" sz="1900" b="1" dirty="0" err="1"/>
              <a:t>được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như</a:t>
            </a:r>
            <a:r>
              <a:rPr lang="en-US" sz="1900" b="1" dirty="0"/>
              <a:t> Na </a:t>
            </a:r>
            <a:r>
              <a:rPr lang="en-US" sz="1900" b="1" dirty="0" err="1" smtClean="0"/>
              <a:t>nhưng</a:t>
            </a:r>
            <a:r>
              <a:rPr lang="en-US" sz="1900" b="1" dirty="0" smtClean="0"/>
              <a:t>…</a:t>
            </a:r>
          </a:p>
          <a:p>
            <a:pPr indent="719138" algn="just">
              <a:buNone/>
            </a:pPr>
            <a:r>
              <a:rPr lang="en-US" sz="1900" b="1" dirty="0" err="1" smtClean="0"/>
              <a:t>Trong</a:t>
            </a:r>
            <a:r>
              <a:rPr lang="en-US" sz="1900" b="1" dirty="0" smtClean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tiết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cầm</a:t>
            </a:r>
            <a:r>
              <a:rPr lang="en-US" sz="1900" b="1" dirty="0"/>
              <a:t> </a:t>
            </a:r>
            <a:r>
              <a:rPr lang="en-US" sz="1900" b="1" dirty="0" err="1"/>
              <a:t>vở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Na. Na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 </a:t>
            </a:r>
            <a:r>
              <a:rPr lang="en-US" sz="1900" b="1" dirty="0" err="1"/>
              <a:t>đang</a:t>
            </a:r>
            <a:r>
              <a:rPr lang="en-US" sz="1900" b="1" dirty="0"/>
              <a:t> </a:t>
            </a:r>
            <a:r>
              <a:rPr lang="en-US" sz="1900" b="1" dirty="0" err="1"/>
              <a:t>cầm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đũa</a:t>
            </a:r>
            <a:r>
              <a:rPr lang="en-US" sz="1900" b="1" dirty="0"/>
              <a:t> </a:t>
            </a:r>
            <a:r>
              <a:rPr lang="en-US" sz="1900" b="1" dirty="0" err="1"/>
              <a:t>nhỏ</a:t>
            </a:r>
            <a:r>
              <a:rPr lang="en-US" sz="1900" b="1" dirty="0"/>
              <a:t> </a:t>
            </a:r>
            <a:r>
              <a:rPr lang="en-US" sz="1900" b="1" dirty="0" err="1"/>
              <a:t>đứng</a:t>
            </a:r>
            <a:r>
              <a:rPr lang="en-US" sz="1900" b="1" dirty="0"/>
              <a:t> </a:t>
            </a:r>
            <a:r>
              <a:rPr lang="en-US" sz="1900" b="1" dirty="0" err="1"/>
              <a:t>bên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. Na </a:t>
            </a:r>
            <a:r>
              <a:rPr lang="en-US" sz="1900" b="1" dirty="0" err="1"/>
              <a:t>giải</a:t>
            </a:r>
            <a:r>
              <a:rPr lang="en-US" sz="1900" b="1" dirty="0"/>
              <a:t> </a:t>
            </a:r>
            <a:r>
              <a:rPr lang="en-US" sz="1900" b="1" dirty="0" err="1"/>
              <a:t>thích</a:t>
            </a:r>
            <a:r>
              <a:rPr lang="en-US" sz="1900" b="1" dirty="0"/>
              <a:t>: “</a:t>
            </a:r>
            <a:r>
              <a:rPr lang="en-US" sz="1900" b="1" dirty="0" err="1"/>
              <a:t>Em</a:t>
            </a:r>
            <a:r>
              <a:rPr lang="en-US" sz="1900" b="1" dirty="0"/>
              <a:t> </a:t>
            </a:r>
            <a:r>
              <a:rPr lang="en-US" sz="1900" b="1" dirty="0" err="1"/>
              <a:t>vẽ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tiên</a:t>
            </a:r>
            <a:r>
              <a:rPr lang="en-US" sz="1900" b="1" dirty="0"/>
              <a:t> </a:t>
            </a:r>
            <a:r>
              <a:rPr lang="en-US" sz="1900" b="1" dirty="0" err="1"/>
              <a:t>đang</a:t>
            </a:r>
            <a:r>
              <a:rPr lang="en-US" sz="1900" b="1" dirty="0"/>
              <a:t> </a:t>
            </a:r>
            <a:r>
              <a:rPr lang="en-US" sz="1900" b="1" dirty="0" err="1"/>
              <a:t>gõ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đũa</a:t>
            </a:r>
            <a:r>
              <a:rPr lang="en-US" sz="1900" b="1" dirty="0"/>
              <a:t> </a:t>
            </a:r>
            <a:r>
              <a:rPr lang="en-US" sz="1900" b="1" dirty="0" err="1"/>
              <a:t>thần</a:t>
            </a:r>
            <a:r>
              <a:rPr lang="en-US" sz="1900" b="1" dirty="0"/>
              <a:t> </a:t>
            </a:r>
            <a:r>
              <a:rPr lang="en-US" sz="1900" b="1" dirty="0" err="1"/>
              <a:t>chữa</a:t>
            </a:r>
            <a:r>
              <a:rPr lang="en-US" sz="1900" b="1" dirty="0"/>
              <a:t>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, </a:t>
            </a:r>
            <a:r>
              <a:rPr lang="en-US" sz="1900" b="1" dirty="0" err="1"/>
              <a:t>để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 </a:t>
            </a:r>
            <a:r>
              <a:rPr lang="en-US" sz="1900" b="1" dirty="0" err="1"/>
              <a:t>cũng</a:t>
            </a:r>
            <a:r>
              <a:rPr lang="en-US" sz="1900" b="1" dirty="0"/>
              <a:t> </a:t>
            </a:r>
            <a:r>
              <a:rPr lang="en-US" sz="1900" b="1" dirty="0" err="1"/>
              <a:t>được</a:t>
            </a:r>
            <a:r>
              <a:rPr lang="en-US" sz="1900" b="1" dirty="0"/>
              <a:t> </a:t>
            </a:r>
            <a:r>
              <a:rPr lang="en-US" sz="1900" b="1" dirty="0" err="1"/>
              <a:t>đi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”.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ngạc</a:t>
            </a:r>
            <a:r>
              <a:rPr lang="en-US" sz="1900" b="1" dirty="0"/>
              <a:t> </a:t>
            </a:r>
            <a:r>
              <a:rPr lang="en-US" sz="1900" b="1" dirty="0" err="1"/>
              <a:t>nhiên</a:t>
            </a:r>
            <a:r>
              <a:rPr lang="en-US" sz="1900" b="1" dirty="0"/>
              <a:t> </a:t>
            </a:r>
            <a:r>
              <a:rPr lang="en-US" sz="1900" b="1" dirty="0" err="1"/>
              <a:t>khi</a:t>
            </a:r>
            <a:r>
              <a:rPr lang="en-US" sz="1900" b="1" dirty="0"/>
              <a:t> </a:t>
            </a:r>
            <a:r>
              <a:rPr lang="en-US" sz="1900" b="1" dirty="0" err="1"/>
              <a:t>biết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gái</a:t>
            </a:r>
            <a:r>
              <a:rPr lang="en-US" sz="1900" b="1" dirty="0"/>
              <a:t> Na </a:t>
            </a:r>
            <a:r>
              <a:rPr lang="en-US" sz="1900" b="1" dirty="0" err="1"/>
              <a:t>bị</a:t>
            </a:r>
            <a:r>
              <a:rPr lang="en-US" sz="1900" b="1" dirty="0"/>
              <a:t> </a:t>
            </a:r>
            <a:r>
              <a:rPr lang="en-US" sz="1900" b="1" dirty="0" err="1"/>
              <a:t>tật</a:t>
            </a:r>
            <a:r>
              <a:rPr lang="en-US" sz="1900" b="1" dirty="0"/>
              <a:t> </a:t>
            </a:r>
            <a:r>
              <a:rPr lang="en-US" sz="1900" b="1" dirty="0" err="1"/>
              <a:t>nguyền</a:t>
            </a:r>
            <a:r>
              <a:rPr lang="en-US" sz="1900" b="1" dirty="0"/>
              <a:t>. </a:t>
            </a:r>
            <a:r>
              <a:rPr lang="en-US" sz="1900" b="1" dirty="0" err="1"/>
              <a:t>Tối</a:t>
            </a:r>
            <a:r>
              <a:rPr lang="en-US" sz="1900" b="1" dirty="0"/>
              <a:t> </a:t>
            </a:r>
            <a:r>
              <a:rPr lang="en-US" sz="1900" b="1" dirty="0" err="1"/>
              <a:t>hôm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đến</a:t>
            </a:r>
            <a:r>
              <a:rPr lang="en-US" sz="1900" b="1" dirty="0"/>
              <a:t> </a:t>
            </a:r>
            <a:r>
              <a:rPr lang="en-US" sz="1900" b="1" dirty="0" err="1"/>
              <a:t>thăm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. </a:t>
            </a:r>
            <a:r>
              <a:rPr lang="en-US" sz="1900" b="1" dirty="0" err="1"/>
              <a:t>Biết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ham </a:t>
            </a:r>
            <a:r>
              <a:rPr lang="en-US" sz="1900" b="1" dirty="0" err="1"/>
              <a:t>học</a:t>
            </a:r>
            <a:r>
              <a:rPr lang="en-US" sz="1900" b="1" dirty="0"/>
              <a:t>, </a:t>
            </a:r>
            <a:r>
              <a:rPr lang="en-US" sz="1900" b="1" dirty="0" err="1"/>
              <a:t>mỗi</a:t>
            </a:r>
            <a:r>
              <a:rPr lang="en-US" sz="1900" b="1" dirty="0"/>
              <a:t> </a:t>
            </a:r>
            <a:r>
              <a:rPr lang="en-US" sz="1900" b="1" dirty="0" err="1"/>
              <a:t>tuần</a:t>
            </a:r>
            <a:r>
              <a:rPr lang="en-US" sz="1900" b="1" dirty="0"/>
              <a:t> </a:t>
            </a:r>
            <a:r>
              <a:rPr lang="en-US" sz="1900" b="1" dirty="0" err="1"/>
              <a:t>ba</a:t>
            </a:r>
            <a:r>
              <a:rPr lang="en-US" sz="1900" b="1" dirty="0"/>
              <a:t> </a:t>
            </a:r>
            <a:r>
              <a:rPr lang="en-US" sz="1900" b="1" dirty="0" err="1"/>
              <a:t>buổi</a:t>
            </a:r>
            <a:r>
              <a:rPr lang="en-US" sz="1900" b="1" dirty="0"/>
              <a:t> </a:t>
            </a:r>
            <a:r>
              <a:rPr lang="en-US" sz="1900" b="1" dirty="0" err="1"/>
              <a:t>tối</a:t>
            </a:r>
            <a:r>
              <a:rPr lang="en-US" sz="1900" b="1" dirty="0"/>
              <a:t>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dạy</a:t>
            </a:r>
            <a:r>
              <a:rPr lang="en-US" sz="1900" b="1" dirty="0"/>
              <a:t> </a:t>
            </a:r>
            <a:r>
              <a:rPr lang="en-US" sz="1900" b="1" dirty="0" err="1"/>
              <a:t>Nết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 smtClean="0"/>
              <a:t>.</a:t>
            </a:r>
          </a:p>
          <a:p>
            <a:pPr indent="719138" algn="just">
              <a:buNone/>
            </a:pPr>
            <a:r>
              <a:rPr lang="en-US" sz="1900" b="1" dirty="0" err="1" smtClean="0"/>
              <a:t>Còn</a:t>
            </a:r>
            <a:r>
              <a:rPr lang="en-US" sz="1900" b="1" dirty="0" smtClean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tháng</a:t>
            </a:r>
            <a:r>
              <a:rPr lang="en-US" sz="1900" b="1" dirty="0"/>
              <a:t> </a:t>
            </a:r>
            <a:r>
              <a:rPr lang="en-US" sz="1900" b="1" dirty="0" err="1"/>
              <a:t>nữa</a:t>
            </a:r>
            <a:r>
              <a:rPr lang="en-US" sz="1900" b="1" dirty="0"/>
              <a:t> </a:t>
            </a:r>
            <a:r>
              <a:rPr lang="en-US" sz="1900" b="1" dirty="0" err="1"/>
              <a:t>là</a:t>
            </a:r>
            <a:r>
              <a:rPr lang="en-US" sz="1900" b="1" dirty="0"/>
              <a:t> </a:t>
            </a:r>
            <a:r>
              <a:rPr lang="en-US" sz="1900" b="1" dirty="0" err="1"/>
              <a:t>kết</a:t>
            </a:r>
            <a:r>
              <a:rPr lang="en-US" sz="1900" b="1" dirty="0"/>
              <a:t> </a:t>
            </a:r>
            <a:r>
              <a:rPr lang="en-US" sz="1900" b="1" dirty="0" err="1"/>
              <a:t>thúc</a:t>
            </a:r>
            <a:r>
              <a:rPr lang="en-US" sz="1900" b="1" dirty="0"/>
              <a:t> </a:t>
            </a:r>
            <a:r>
              <a:rPr lang="en-US" sz="1900" b="1" dirty="0" err="1"/>
              <a:t>năm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. </a:t>
            </a:r>
            <a:r>
              <a:rPr lang="en-US" sz="1900" b="1" dirty="0" err="1"/>
              <a:t>Mấy</a:t>
            </a:r>
            <a:r>
              <a:rPr lang="en-US" sz="1900" b="1" dirty="0"/>
              <a:t> </a:t>
            </a:r>
            <a:r>
              <a:rPr lang="en-US" sz="1900" b="1" dirty="0" err="1"/>
              <a:t>hôm</a:t>
            </a:r>
            <a:r>
              <a:rPr lang="en-US" sz="1900" b="1" dirty="0"/>
              <a:t> nay,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giáo</a:t>
            </a:r>
            <a:r>
              <a:rPr lang="en-US" sz="1900" b="1" dirty="0"/>
              <a:t> </a:t>
            </a:r>
            <a:r>
              <a:rPr lang="en-US" sz="1900" b="1" dirty="0" err="1"/>
              <a:t>thường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 </a:t>
            </a:r>
            <a:r>
              <a:rPr lang="en-US" sz="1900" b="1" dirty="0" err="1"/>
              <a:t>cho</a:t>
            </a:r>
            <a:r>
              <a:rPr lang="en-US" sz="1900" b="1" dirty="0"/>
              <a:t> 35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trò</a:t>
            </a:r>
            <a:r>
              <a:rPr lang="en-US" sz="1900" b="1" dirty="0"/>
              <a:t> </a:t>
            </a:r>
            <a:r>
              <a:rPr lang="en-US" sz="1900" b="1" dirty="0" err="1"/>
              <a:t>của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một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nhỏ</a:t>
            </a:r>
            <a:r>
              <a:rPr lang="en-US" sz="1900" b="1" dirty="0"/>
              <a:t>. </a:t>
            </a:r>
            <a:r>
              <a:rPr lang="en-US" sz="1900" b="1" dirty="0" err="1"/>
              <a:t>Đôi</a:t>
            </a:r>
            <a:r>
              <a:rPr lang="en-US" sz="1900" b="1" dirty="0"/>
              <a:t> </a:t>
            </a:r>
            <a:r>
              <a:rPr lang="en-US" sz="1900" b="1" dirty="0" err="1"/>
              <a:t>chân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 </a:t>
            </a:r>
            <a:r>
              <a:rPr lang="en-US" sz="1900" b="1" dirty="0" err="1"/>
              <a:t>không</a:t>
            </a:r>
            <a:r>
              <a:rPr lang="en-US" sz="1900" b="1" dirty="0"/>
              <a:t> may </a:t>
            </a:r>
            <a:r>
              <a:rPr lang="en-US" sz="1900" b="1" dirty="0" err="1"/>
              <a:t>bị</a:t>
            </a:r>
            <a:r>
              <a:rPr lang="en-US" sz="1900" b="1" dirty="0"/>
              <a:t> </a:t>
            </a:r>
            <a:r>
              <a:rPr lang="en-US" sz="1900" b="1" dirty="0" err="1"/>
              <a:t>liệt</a:t>
            </a:r>
            <a:r>
              <a:rPr lang="en-US" sz="1900" b="1" dirty="0"/>
              <a:t> </a:t>
            </a:r>
            <a:r>
              <a:rPr lang="en-US" sz="1900" b="1" dirty="0" err="1"/>
              <a:t>nên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phải</a:t>
            </a:r>
            <a:r>
              <a:rPr lang="en-US" sz="1900" b="1" dirty="0"/>
              <a:t> </a:t>
            </a:r>
            <a:r>
              <a:rPr lang="en-US" sz="1900" b="1" dirty="0" err="1"/>
              <a:t>ngồi</a:t>
            </a:r>
            <a:r>
              <a:rPr lang="en-US" sz="1900" b="1" dirty="0"/>
              <a:t> </a:t>
            </a:r>
            <a:r>
              <a:rPr lang="en-US" sz="1900" b="1" dirty="0" err="1"/>
              <a:t>xe</a:t>
            </a:r>
            <a:r>
              <a:rPr lang="en-US" sz="1900" b="1" dirty="0"/>
              <a:t> </a:t>
            </a:r>
            <a:r>
              <a:rPr lang="en-US" sz="1900" b="1" dirty="0" err="1"/>
              <a:t>lăn</a:t>
            </a:r>
            <a:r>
              <a:rPr lang="en-US" sz="1900" b="1" dirty="0"/>
              <a:t> </a:t>
            </a:r>
            <a:r>
              <a:rPr lang="en-US" sz="1900" b="1" dirty="0" err="1"/>
              <a:t>nhưng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vẫn</a:t>
            </a:r>
            <a:r>
              <a:rPr lang="en-US" sz="1900" b="1" dirty="0"/>
              <a:t> </a:t>
            </a:r>
            <a:r>
              <a:rPr lang="en-US" sz="1900" b="1" dirty="0" err="1"/>
              <a:t>quyết</a:t>
            </a:r>
            <a:r>
              <a:rPr lang="en-US" sz="1900" b="1" dirty="0"/>
              <a:t> </a:t>
            </a:r>
            <a:r>
              <a:rPr lang="en-US" sz="1900" b="1" dirty="0" err="1"/>
              <a:t>tâm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. </a:t>
            </a:r>
            <a:r>
              <a:rPr lang="en-US" sz="1900" b="1" dirty="0" err="1"/>
              <a:t>Có</a:t>
            </a:r>
            <a:r>
              <a:rPr lang="en-US" sz="1900" b="1" dirty="0"/>
              <a:t> </a:t>
            </a:r>
            <a:r>
              <a:rPr lang="en-US" sz="1900" b="1" dirty="0" err="1"/>
              <a:t>lúc</a:t>
            </a:r>
            <a:r>
              <a:rPr lang="en-US" sz="1900" b="1" dirty="0"/>
              <a:t> </a:t>
            </a:r>
            <a:r>
              <a:rPr lang="en-US" sz="1900" b="1" dirty="0" err="1"/>
              <a:t>đau</a:t>
            </a:r>
            <a:r>
              <a:rPr lang="en-US" sz="1900" b="1" dirty="0"/>
              <a:t> </a:t>
            </a:r>
            <a:r>
              <a:rPr lang="en-US" sz="1900" b="1" dirty="0" err="1"/>
              <a:t>tê</a:t>
            </a:r>
            <a:r>
              <a:rPr lang="en-US" sz="1900" b="1" dirty="0"/>
              <a:t> </a:t>
            </a:r>
            <a:r>
              <a:rPr lang="en-US" sz="1900" b="1" dirty="0" err="1"/>
              <a:t>cứng</a:t>
            </a:r>
            <a:r>
              <a:rPr lang="en-US" sz="1900" b="1" dirty="0"/>
              <a:t> </a:t>
            </a:r>
            <a:r>
              <a:rPr lang="en-US" sz="1900" b="1" dirty="0" err="1"/>
              <a:t>cả</a:t>
            </a:r>
            <a:r>
              <a:rPr lang="en-US" sz="1900" b="1" dirty="0"/>
              <a:t> </a:t>
            </a:r>
            <a:r>
              <a:rPr lang="en-US" sz="1900" b="1" dirty="0" err="1"/>
              <a:t>lưng</a:t>
            </a:r>
            <a:r>
              <a:rPr lang="en-US" sz="1900" b="1" dirty="0"/>
              <a:t> </a:t>
            </a:r>
            <a:r>
              <a:rPr lang="en-US" sz="1900" b="1" dirty="0" err="1"/>
              <a:t>nhưng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vẫn</a:t>
            </a:r>
            <a:r>
              <a:rPr lang="en-US" sz="1900" b="1" dirty="0"/>
              <a:t> </a:t>
            </a:r>
            <a:r>
              <a:rPr lang="en-US" sz="1900" b="1" dirty="0" err="1"/>
              <a:t>cố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viết</a:t>
            </a:r>
            <a:r>
              <a:rPr lang="en-US" sz="1900" b="1" dirty="0"/>
              <a:t> </a:t>
            </a:r>
            <a:r>
              <a:rPr lang="en-US" sz="1900" b="1" dirty="0" err="1"/>
              <a:t>rất</a:t>
            </a:r>
            <a:r>
              <a:rPr lang="en-US" sz="1900" b="1" dirty="0"/>
              <a:t> </a:t>
            </a:r>
            <a:r>
              <a:rPr lang="en-US" sz="1900" b="1" dirty="0" err="1"/>
              <a:t>đẹp</a:t>
            </a:r>
            <a:r>
              <a:rPr lang="en-US" sz="1900" b="1" dirty="0"/>
              <a:t>. </a:t>
            </a:r>
            <a:r>
              <a:rPr lang="en-US" sz="1900" b="1" dirty="0" err="1"/>
              <a:t>Năm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sau</a:t>
            </a:r>
            <a:r>
              <a:rPr lang="en-US" sz="1900" b="1" dirty="0"/>
              <a:t> </a:t>
            </a:r>
            <a:r>
              <a:rPr lang="en-US" sz="1900" b="1" dirty="0" err="1"/>
              <a:t>bạn</a:t>
            </a:r>
            <a:r>
              <a:rPr lang="en-US" sz="1900" b="1" dirty="0"/>
              <a:t> </a:t>
            </a:r>
            <a:r>
              <a:rPr lang="en-US" sz="1900" b="1" dirty="0" err="1"/>
              <a:t>ấy</a:t>
            </a:r>
            <a:r>
              <a:rPr lang="en-US" sz="1900" b="1" dirty="0"/>
              <a:t> </a:t>
            </a:r>
            <a:r>
              <a:rPr lang="en-US" sz="1900" b="1" dirty="0" err="1"/>
              <a:t>sẽ</a:t>
            </a:r>
            <a:r>
              <a:rPr lang="en-US" sz="1900" b="1" dirty="0"/>
              <a:t> </a:t>
            </a:r>
            <a:r>
              <a:rPr lang="en-US" sz="1900" b="1" dirty="0" err="1"/>
              <a:t>vào</a:t>
            </a:r>
            <a:r>
              <a:rPr lang="en-US" sz="1900" b="1" dirty="0"/>
              <a:t> </a:t>
            </a:r>
            <a:r>
              <a:rPr lang="en-US" sz="1900" b="1" dirty="0" err="1"/>
              <a:t>học</a:t>
            </a:r>
            <a:r>
              <a:rPr lang="en-US" sz="1900" b="1" dirty="0"/>
              <a:t> </a:t>
            </a:r>
            <a:r>
              <a:rPr lang="en-US" sz="1900" b="1" dirty="0" err="1"/>
              <a:t>cùng</a:t>
            </a:r>
            <a:r>
              <a:rPr lang="en-US" sz="1900" b="1" dirty="0"/>
              <a:t> </a:t>
            </a:r>
            <a:r>
              <a:rPr lang="en-US" sz="1900" b="1" dirty="0" err="1"/>
              <a:t>các</a:t>
            </a:r>
            <a:r>
              <a:rPr lang="en-US" sz="1900" b="1" dirty="0"/>
              <a:t> </a:t>
            </a:r>
            <a:r>
              <a:rPr lang="en-US" sz="1900" b="1" dirty="0" err="1"/>
              <a:t>em</a:t>
            </a:r>
            <a:r>
              <a:rPr lang="en-US" sz="1900" b="1" dirty="0"/>
              <a:t>. </a:t>
            </a:r>
            <a:r>
              <a:rPr lang="en-US" sz="1900" b="1" dirty="0" err="1"/>
              <a:t>Nghe</a:t>
            </a:r>
            <a:r>
              <a:rPr lang="en-US" sz="1900" b="1" dirty="0"/>
              <a:t> </a:t>
            </a:r>
            <a:r>
              <a:rPr lang="en-US" sz="1900" b="1" dirty="0" err="1"/>
              <a:t>cô</a:t>
            </a:r>
            <a:r>
              <a:rPr lang="en-US" sz="1900" b="1" dirty="0"/>
              <a:t> </a:t>
            </a:r>
            <a:r>
              <a:rPr lang="en-US" sz="1900" b="1" dirty="0" err="1"/>
              <a:t>kể</a:t>
            </a:r>
            <a:r>
              <a:rPr lang="en-US" sz="1900" b="1" dirty="0"/>
              <a:t>, </a:t>
            </a:r>
            <a:r>
              <a:rPr lang="en-US" sz="1900" b="1" dirty="0" err="1"/>
              <a:t>mắt</a:t>
            </a:r>
            <a:r>
              <a:rPr lang="en-US" sz="1900" b="1" dirty="0"/>
              <a:t> Na </a:t>
            </a:r>
            <a:r>
              <a:rPr lang="en-US" sz="1900" b="1" dirty="0" err="1"/>
              <a:t>sáng</a:t>
            </a:r>
            <a:r>
              <a:rPr lang="en-US" sz="1900" b="1" dirty="0"/>
              <a:t> </a:t>
            </a:r>
            <a:r>
              <a:rPr lang="en-US" sz="1900" b="1" dirty="0" err="1"/>
              <a:t>lên</a:t>
            </a:r>
            <a:r>
              <a:rPr lang="en-US" sz="1900" b="1" dirty="0"/>
              <a:t>, Na </a:t>
            </a:r>
            <a:r>
              <a:rPr lang="en-US" sz="1900" b="1" dirty="0" err="1"/>
              <a:t>vui</a:t>
            </a:r>
            <a:r>
              <a:rPr lang="en-US" sz="1900" b="1" dirty="0"/>
              <a:t> </a:t>
            </a:r>
            <a:r>
              <a:rPr lang="en-US" sz="1900" b="1" dirty="0" err="1"/>
              <a:t>và</a:t>
            </a:r>
            <a:r>
              <a:rPr lang="en-US" sz="1900" b="1" dirty="0"/>
              <a:t> </a:t>
            </a:r>
            <a:r>
              <a:rPr lang="en-US" sz="1900" b="1" dirty="0" err="1"/>
              <a:t>tự</a:t>
            </a:r>
            <a:r>
              <a:rPr lang="en-US" sz="1900" b="1" dirty="0"/>
              <a:t> </a:t>
            </a:r>
            <a:r>
              <a:rPr lang="en-US" sz="1900" b="1" dirty="0" err="1"/>
              <a:t>hào</a:t>
            </a:r>
            <a:r>
              <a:rPr lang="en-US" sz="1900" b="1" dirty="0"/>
              <a:t> </a:t>
            </a:r>
            <a:r>
              <a:rPr lang="en-US" sz="1900" b="1" dirty="0" err="1"/>
              <a:t>về</a:t>
            </a:r>
            <a:r>
              <a:rPr lang="en-US" sz="1900" b="1" dirty="0"/>
              <a:t> </a:t>
            </a:r>
            <a:r>
              <a:rPr lang="en-US" sz="1900" b="1" dirty="0" err="1"/>
              <a:t>chị</a:t>
            </a:r>
            <a:r>
              <a:rPr lang="en-US" sz="1900" b="1" dirty="0"/>
              <a:t> </a:t>
            </a:r>
            <a:r>
              <a:rPr lang="en-US" sz="1900" b="1" dirty="0" err="1"/>
              <a:t>mình</a:t>
            </a:r>
            <a:r>
              <a:rPr lang="en-US" sz="1900" b="1" dirty="0"/>
              <a:t> </a:t>
            </a:r>
            <a:r>
              <a:rPr lang="en-US" sz="1900" b="1" dirty="0" err="1" smtClean="0"/>
              <a:t>lắm</a:t>
            </a:r>
            <a:r>
              <a:rPr lang="en-US" sz="1900" b="1" dirty="0" smtClean="0"/>
              <a:t>.</a:t>
            </a:r>
          </a:p>
          <a:p>
            <a:pPr indent="719138" algn="just">
              <a:buNone/>
            </a:pPr>
            <a:r>
              <a:rPr lang="en-US" sz="1900" b="1" dirty="0" err="1" smtClean="0"/>
              <a:t>Bố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mẹ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rơm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rớm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nước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mắt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khi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biết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nhà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trường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sẽ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đặc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cách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cho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vào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học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lớp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Hai</a:t>
            </a:r>
            <a:r>
              <a:rPr lang="en-US" sz="1900" b="1" dirty="0" smtClean="0"/>
              <a:t>. </a:t>
            </a:r>
            <a:r>
              <a:rPr lang="en-US" sz="1900" b="1" dirty="0" err="1" smtClean="0"/>
              <a:t>Còn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Nết</a:t>
            </a:r>
            <a:r>
              <a:rPr lang="en-US" sz="1900" b="1" dirty="0" smtClean="0"/>
              <a:t>, </a:t>
            </a:r>
            <a:r>
              <a:rPr lang="en-US" sz="1900" b="1" dirty="0" err="1" smtClean="0"/>
              <a:t>cô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bé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đang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hình</a:t>
            </a:r>
            <a:r>
              <a:rPr lang="en-US" sz="1900" b="1" dirty="0" smtClean="0"/>
              <a:t> dung </a:t>
            </a:r>
            <a:r>
              <a:rPr lang="en-US" sz="1900" b="1" dirty="0" err="1" smtClean="0"/>
              <a:t>cảnh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cô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giáo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cùng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các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bạn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nhỏ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xúm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xít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đẩy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chiếc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xe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lăn</a:t>
            </a:r>
            <a:r>
              <a:rPr lang="en-US" sz="1900" b="1" dirty="0" smtClean="0"/>
              <a:t>.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Hoàn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cảnh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biệt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Bị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tật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bẩm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sinh</a:t>
            </a:r>
            <a:r>
              <a:rPr lang="en-US" b="1" dirty="0">
                <a:solidFill>
                  <a:srgbClr val="0070C0"/>
                </a:solidFill>
              </a:rPr>
              <a:t> ở </a:t>
            </a:r>
            <a:r>
              <a:rPr lang="en-US" b="1" dirty="0" err="1">
                <a:solidFill>
                  <a:srgbClr val="0070C0"/>
                </a:solidFill>
              </a:rPr>
              <a:t>chân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trái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càng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lớn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đôi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chân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càng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đi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 </a:t>
            </a:r>
            <a:r>
              <a:rPr lang="en-US" b="1" dirty="0" err="1"/>
              <a:t>bẩm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ở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phải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Gia</a:t>
            </a:r>
            <a:r>
              <a:rPr lang="en-US" b="1" dirty="0"/>
              <a:t> </a:t>
            </a:r>
            <a:r>
              <a:rPr lang="en-US" b="1" dirty="0" err="1"/>
              <a:t>đình</a:t>
            </a:r>
            <a:r>
              <a:rPr lang="en-US" b="1" dirty="0"/>
              <a:t> </a:t>
            </a:r>
            <a:r>
              <a:rPr lang="en-US" b="1" dirty="0" err="1"/>
              <a:t>khó</a:t>
            </a:r>
            <a:r>
              <a:rPr lang="en-US" b="1" dirty="0"/>
              <a:t> </a:t>
            </a:r>
            <a:r>
              <a:rPr lang="en-US" b="1" dirty="0" err="1"/>
              <a:t>khăn</a:t>
            </a:r>
            <a:r>
              <a:rPr lang="en-US" b="1" dirty="0"/>
              <a:t>,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 smtClean="0"/>
              <a:t>d</a:t>
            </a:r>
            <a:r>
              <a:rPr lang="en-US" b="1" dirty="0"/>
              <a:t>.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bị</a:t>
            </a:r>
            <a:r>
              <a:rPr lang="en-US" b="1" dirty="0"/>
              <a:t> </a:t>
            </a:r>
            <a:r>
              <a:rPr lang="en-US" b="1" dirty="0" err="1"/>
              <a:t>tật</a:t>
            </a:r>
            <a:r>
              <a:rPr lang="en-US" b="1" dirty="0"/>
              <a:t>, </a:t>
            </a:r>
            <a:r>
              <a:rPr lang="en-US" b="1" dirty="0" err="1"/>
              <a:t>không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một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/>
              <a:t>a.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err="1"/>
              <a:t>học</a:t>
            </a:r>
            <a:r>
              <a:rPr lang="en-US" b="1"/>
              <a:t> </a:t>
            </a:r>
            <a:r>
              <a:rPr lang="en-US" b="1" smtClean="0"/>
              <a:t>hành,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                           </a:t>
            </a: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 </a:t>
            </a:r>
            <a:r>
              <a:rPr lang="en-US" b="1" dirty="0" err="1">
                <a:solidFill>
                  <a:srgbClr val="0070C0"/>
                </a:solidFill>
              </a:rPr>
              <a:t>Chăm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chỉ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hành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thương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chị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yêu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mến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cô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giáo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err="1">
                <a:solidFill>
                  <a:srgbClr val="0070C0"/>
                </a:solidFill>
              </a:rPr>
              <a:t>bạn</a:t>
            </a:r>
            <a:r>
              <a:rPr lang="en-US" b="1">
                <a:solidFill>
                  <a:srgbClr val="0070C0"/>
                </a:solidFill>
              </a:rPr>
              <a:t> </a:t>
            </a:r>
            <a:r>
              <a:rPr lang="en-US" b="1" smtClean="0">
                <a:solidFill>
                  <a:srgbClr val="0070C0"/>
                </a:solidFill>
              </a:rPr>
              <a:t>bè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581128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giúp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 smtClean="0"/>
              <a:t>Dạy</a:t>
            </a:r>
            <a:r>
              <a:rPr lang="en-US" b="1" dirty="0" smtClean="0"/>
              <a:t> </a:t>
            </a:r>
            <a:r>
              <a:rPr lang="en-US" b="1" dirty="0" err="1"/>
              <a:t>học</a:t>
            </a:r>
            <a:r>
              <a:rPr lang="en-US" b="1" dirty="0"/>
              <a:t>,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quyên</a:t>
            </a:r>
            <a:r>
              <a:rPr lang="en-US" b="1" dirty="0"/>
              <a:t> </a:t>
            </a:r>
            <a:r>
              <a:rPr lang="en-US" b="1" dirty="0" err="1"/>
              <a:t>góp</a:t>
            </a:r>
            <a:r>
              <a:rPr lang="en-US" b="1" dirty="0"/>
              <a:t> </a:t>
            </a:r>
            <a:r>
              <a:rPr lang="en-US" b="1" dirty="0" err="1"/>
              <a:t>tặng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chiếc</a:t>
            </a:r>
            <a:r>
              <a:rPr lang="en-US" b="1" dirty="0"/>
              <a:t> </a:t>
            </a:r>
            <a:r>
              <a:rPr lang="en-US" b="1" dirty="0" err="1"/>
              <a:t>xe</a:t>
            </a:r>
            <a:r>
              <a:rPr lang="en-US" b="1" dirty="0"/>
              <a:t> </a:t>
            </a:r>
            <a:r>
              <a:rPr lang="en-US" b="1" dirty="0" err="1"/>
              <a:t>lăn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xin</a:t>
            </a:r>
            <a:r>
              <a:rPr lang="en-US" b="1" dirty="0"/>
              <a:t> </a:t>
            </a:r>
            <a:r>
              <a:rPr lang="en-US" b="1" dirty="0" err="1"/>
              <a:t>ba</a:t>
            </a:r>
            <a:r>
              <a:rPr lang="en-US" b="1" dirty="0"/>
              <a:t> </a:t>
            </a:r>
            <a:r>
              <a:rPr lang="en-US" b="1" dirty="0" err="1"/>
              <a:t>mẹ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tới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Dạy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dẫn</a:t>
            </a:r>
            <a:r>
              <a:rPr lang="en-US" b="1" dirty="0"/>
              <a:t> </a:t>
            </a:r>
            <a:r>
              <a:rPr lang="en-US" b="1" dirty="0" err="1"/>
              <a:t>Nết</a:t>
            </a:r>
            <a:r>
              <a:rPr lang="en-US" b="1" dirty="0"/>
              <a:t> </a:t>
            </a:r>
            <a:r>
              <a:rPr lang="en-US" b="1" dirty="0" err="1"/>
              <a:t>đến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giới</a:t>
            </a:r>
            <a:r>
              <a:rPr lang="en-US" b="1" dirty="0"/>
              <a:t> </a:t>
            </a:r>
            <a:r>
              <a:rPr lang="en-US" b="1" dirty="0" err="1"/>
              <a:t>thiệu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Na</a:t>
            </a:r>
            <a:br>
              <a:rPr lang="en-US" b="1" dirty="0"/>
            </a:br>
            <a:r>
              <a:rPr lang="en-US" b="1" dirty="0" smtClean="0">
                <a:solidFill>
                  <a:srgbClr val="0070C0"/>
                </a:solidFill>
              </a:rPr>
              <a:t>d</a:t>
            </a:r>
            <a:r>
              <a:rPr lang="en-US" b="1" dirty="0">
                <a:solidFill>
                  <a:srgbClr val="0070C0"/>
                </a:solidFill>
              </a:rPr>
              <a:t>. </a:t>
            </a:r>
            <a:r>
              <a:rPr lang="en-US" b="1" dirty="0" err="1">
                <a:solidFill>
                  <a:srgbClr val="0070C0"/>
                </a:solidFill>
              </a:rPr>
              <a:t>Dạy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kể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chuyện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về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Nết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với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trò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 err="1">
                <a:solidFill>
                  <a:srgbClr val="0070C0"/>
                </a:solidFill>
              </a:rPr>
              <a:t>xin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cho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Nết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vào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học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lớp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Hai</a:t>
            </a:r>
            <a:endParaRPr lang="en-US" b="1" dirty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4. </a:t>
            </a:r>
            <a:r>
              <a:rPr lang="en-US" b="1" dirty="0" err="1">
                <a:solidFill>
                  <a:srgbClr val="FF0000"/>
                </a:solidFill>
              </a:rPr>
              <a:t>Bài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văn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thuộc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chủ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 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30238" algn="l"/>
              </a:tabLst>
            </a:pPr>
            <a:r>
              <a:rPr lang="en-US" b="1" dirty="0" smtClean="0"/>
              <a:t>	a.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err="1"/>
              <a:t>học</a:t>
            </a:r>
            <a:r>
              <a:rPr lang="en-US" b="1"/>
              <a:t> </a:t>
            </a:r>
            <a:r>
              <a:rPr lang="en-US" b="1" smtClean="0"/>
              <a:t>hành,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                           </a:t>
            </a: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Chăm</a:t>
            </a:r>
            <a:r>
              <a:rPr lang="en-US" b="1" dirty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None/>
              <a:tabLst>
                <a:tab pos="630238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 smtClean="0"/>
              <a:t>Chăm</a:t>
            </a:r>
            <a:r>
              <a:rPr lang="en-US" b="1" dirty="0" smtClean="0"/>
              <a:t> </a:t>
            </a:r>
            <a:r>
              <a:rPr lang="en-US" b="1" dirty="0" err="1"/>
              <a:t>chỉ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hành</a:t>
            </a:r>
            <a:r>
              <a:rPr lang="en-US" b="1" dirty="0"/>
              <a:t>, </a:t>
            </a:r>
            <a:r>
              <a:rPr lang="en-US" b="1" dirty="0" err="1"/>
              <a:t>thương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, </a:t>
            </a:r>
            <a:r>
              <a:rPr lang="en-US" b="1" dirty="0" err="1"/>
              <a:t>yêu</a:t>
            </a:r>
            <a:r>
              <a:rPr lang="en-US" b="1" dirty="0"/>
              <a:t> </a:t>
            </a:r>
            <a:r>
              <a:rPr lang="en-US" b="1" dirty="0" err="1"/>
              <a:t>mến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err="1"/>
              <a:t>bạn</a:t>
            </a:r>
            <a:r>
              <a:rPr lang="en-US" b="1"/>
              <a:t> </a:t>
            </a:r>
            <a:r>
              <a:rPr lang="en-US" b="1" smtClean="0"/>
              <a:t>bè</a:t>
            </a:r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0" y="121442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293096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530120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1763</Words>
  <Application>Microsoft Office PowerPoint</Application>
  <PresentationFormat>On-screen Show (4:3)</PresentationFormat>
  <Paragraphs>374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SỞ GIÁO DỤC VÀ ĐÀO TẠO THÀNH PHỐ HỒ CHÍ MINH PHÒNG GIÁO DỤC TIỂU HỌC</vt:lpstr>
      <vt:lpstr>Một ly sữa</vt:lpstr>
      <vt:lpstr>PowerPoint Presentation</vt:lpstr>
      <vt:lpstr>PowerPoint Presentation</vt:lpstr>
      <vt:lpstr>PowerPoint Presentation</vt:lpstr>
      <vt:lpstr>PowerPoint Presentation</vt:lpstr>
      <vt:lpstr>CÔ GIÁO VÀ HAI EM NHỎ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câu hỏi khác</vt:lpstr>
      <vt:lpstr>Mô tả các mức độ nhận thức</vt:lpstr>
      <vt:lpstr>PowerPoint Presentation</vt:lpstr>
      <vt:lpstr>Mô tả các mức độ nhận thức</vt:lpstr>
      <vt:lpstr>PowerPoint Presentation</vt:lpstr>
      <vt:lpstr>Mô tả các mức độ nhận thức</vt:lpstr>
      <vt:lpstr>PowerPoint Presentation</vt:lpstr>
      <vt:lpstr>PowerPoint Presentation</vt:lpstr>
      <vt:lpstr>PowerPoint Presentation</vt:lpstr>
      <vt:lpstr>Câu hỏi ở mức 4</vt:lpstr>
      <vt:lpstr>PowerPoint Presentation</vt:lpstr>
      <vt:lpstr>MA TRẬN ĐỀ KIỂM TRA ĐỌC HIỂU</vt:lpstr>
      <vt:lpstr>BÀI TẬP THỰC HÀNH NHÓM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Hong An</cp:lastModifiedBy>
  <cp:revision>128</cp:revision>
  <dcterms:created xsi:type="dcterms:W3CDTF">2014-07-27T12:20:53Z</dcterms:created>
  <dcterms:modified xsi:type="dcterms:W3CDTF">2017-02-27T07:18:45Z</dcterms:modified>
</cp:coreProperties>
</file>